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15" r:id="rId2"/>
    <p:sldId id="416" r:id="rId3"/>
    <p:sldId id="417" r:id="rId4"/>
    <p:sldId id="418" r:id="rId5"/>
  </p:sldIdLst>
  <p:sldSz cx="12192000" cy="6858000"/>
  <p:notesSz cx="6889750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368DFE-2710-4888-89B8-1AC06DAC3E0D}" v="3" dt="2026-05-02T23:15:11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08144AB-2407-4FF6-96A0-14FE0D8B91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B80EA0-C300-4BFF-93A5-2E48982856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4F8B8-B76D-4D93-9F80-65292BECC3E0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04E472-4EA3-4085-888C-B1D746CCF4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C05E48-A552-48BF-91CE-177AB84D4D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8A76B-655D-47ED-9840-7F890E6257FB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40659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476E09F-3643-4436-99C7-78F3B8890B98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N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8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842B68C-4520-4EDC-B7A1-A1C353703C44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5074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108418E-5AB0-436A-BD7E-CF8B985D6671}" type="slidenum">
              <a:rPr lang="en-US" altLang="en-US" sz="1200" smtClean="0">
                <a:latin typeface="Times New Roman" panose="02020603050405020304" pitchFamily="18" charset="0"/>
              </a:rPr>
              <a:pPr/>
              <a:t>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937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F6835-BD52-8EA0-85A3-F8360D329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3768ADF1-4E8A-9646-F721-E1C58D7A46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FE02ABE1-38B6-50A0-488A-6DB82AC39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BA09C521-5C25-047F-4D74-C2EA24EB9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108418E-5AB0-436A-BD7E-CF8B985D6671}" type="slidenum">
              <a:rPr lang="en-US" altLang="en-US" sz="1200" smtClean="0">
                <a:latin typeface="Times New Roman" panose="02020603050405020304" pitchFamily="18" charset="0"/>
              </a:rPr>
              <a:pPr/>
              <a:t>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848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70542-A3DD-196B-1D58-97E435E11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F01E779B-A56F-5487-38BA-237B281544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8530F02C-2A98-0879-B8B0-D2B3951C4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2682F943-7E8D-CFD4-9922-6908A84C2C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108418E-5AB0-436A-BD7E-CF8B985D6671}" type="slidenum">
              <a:rPr lang="en-US" altLang="en-US" sz="1200" smtClean="0">
                <a:latin typeface="Times New Roman" panose="02020603050405020304" pitchFamily="18" charset="0"/>
              </a:rPr>
              <a:pPr/>
              <a:t>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79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860F6-9048-6020-4D4C-DAF87EA58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E7ACEA5A-4997-E670-D461-FC9439AC7F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64CC3707-BA10-2C0D-01C9-B32FEC070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CFFACC16-37AE-8698-D805-A61A2E855E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108418E-5AB0-436A-BD7E-CF8B985D6671}" type="slidenum">
              <a:rPr lang="en-US" altLang="en-US" sz="1200" smtClean="0">
                <a:latin typeface="Times New Roman" panose="02020603050405020304" pitchFamily="18" charset="0"/>
              </a:rPr>
              <a:pPr/>
              <a:t>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66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804AB-C378-450D-8447-A45D14760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47D298-1BA1-4052-AEE8-F2C76342A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7EEA3-1E7C-45DE-AC83-5D470D9D1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D8B9A-76DB-4936-8610-122D88F40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C79B3-AF19-48FA-9A3B-C42594593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73146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E8260-675C-4D3C-880D-2C0CB1E37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1453F6-C4B1-4FFE-9546-D0F46A54F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F827C-A052-4CEB-B3FA-9DEE803B5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4C5CE-2FF7-415D-A915-AA0CFCF4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F492A-A452-493D-8A92-ECDF5542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429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0BCE83-DE9D-42A2-9765-31CF8BD8B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53C956-B025-4BB3-916B-5FC0979D8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251A2-3A66-433C-82A3-0C0E242B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E00CA-E0CD-4FBF-8509-772AC7D2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4E0CB-A20D-4DB1-9FE7-F8D9EC43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20740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AF802-1689-4201-95B2-31C3448DA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A176B-6EB2-4C98-BED1-47D8C9E86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4CBCA-D17C-4819-9651-BCFCEAA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4618D-F436-4556-B8B6-758927ABE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F9859-DD06-4FA5-9298-0F79E65F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1017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E318C-CD39-49A6-A009-513DCE0E7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F6B829-1DC6-467B-AE99-6A77E2F22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98AA7-7FD2-4A57-A480-EB5B125B4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8003E-6866-4F25-B3FC-0CA975105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28626-BF9A-4944-A6FC-C413EE804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6240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FE336-0498-4924-9E9C-7F82670F5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9E455-D738-427A-AC18-8042F04F69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D3C1AF-B494-41D6-8109-F2C2AF7D4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4A2CD-33AB-41BD-9D41-037A278AF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1CEE8-549A-4CF8-8B86-5BCD89968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66C42-108C-46A1-B953-028AC2341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19153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7542D-284C-48FE-B3FF-CDBED989B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CB8C05-5C3A-442C-9F02-77F520850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252AB-8B86-4496-81F4-B9B2C4E55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787F9-9092-4515-9713-62E5564FA2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043869-E6E8-49C5-A5A2-55E3274A7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54496F-77DF-4C47-B3CF-F11302F26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583BE2-288E-4243-AC51-E72E5391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699AFF-D822-4877-83CA-0514BD1BA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8382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A862F-3479-43ED-906D-1D59B4103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173801-83DE-46D7-92F1-D85FBF70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7BF95-A43C-4975-AFDF-7A3F69C5E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EB28CA-A223-4580-AAE8-300395A26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4075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B90151-5AA9-411D-AF95-8C58359B3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00332-46C6-45CD-B146-11EDB10BA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981C7-C2AC-4445-92EE-956128480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3246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DD09D-9303-451E-949F-79A488320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A4BCD-82AF-4041-9B00-A83F866D7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57B55E-A03E-40EA-BA32-3523F8ECB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955F9-AF9F-4B10-B766-3684E5EA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F481B-FB62-4914-94A5-F69F8E0C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32482-7770-4D9E-83CA-E786669F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9146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805E-D891-4828-A7DF-22888F932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139C59-863B-4E18-9312-1344EE0F1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1E0C0-80B7-4145-BD8D-915764ACA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A5D26-D15A-4ADA-9986-44FA6C38E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0E59C-C099-47F8-94EF-EBFF6D033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841A2-2BF9-4A3D-AC88-D65E1A79D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86438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12CD10-D029-4ED0-BD61-773AAB8EA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E5A7A-DA02-43C2-A841-8E6BF8AE0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CB87A-ACCA-4C1B-9C6A-18B323716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A8E2F-936C-436E-A169-523906983FB1}" type="datetimeFigureOut">
              <a:rPr lang="en-NZ" smtClean="0"/>
              <a:t>3/05/2026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99CDC-D13E-4E6E-89C3-61C2E555A4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F270A-FD3A-410F-9A83-8F48C892D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23987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ChangeArrowheads="1"/>
          </p:cNvSpPr>
          <p:nvPr/>
        </p:nvSpPr>
        <p:spPr bwMode="auto">
          <a:xfrm>
            <a:off x="1524000" y="1130009"/>
            <a:ext cx="91440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Have you got your structure sorted?</a:t>
            </a:r>
            <a:endParaRPr lang="en-NZ" sz="1600" dirty="0">
              <a:solidFill>
                <a:srgbClr val="0070C0"/>
              </a:solidFill>
            </a:endParaRPr>
          </a:p>
          <a:p>
            <a:pPr lvl="0">
              <a:buNone/>
            </a:pPr>
            <a:r>
              <a:rPr lang="en-NZ" dirty="0"/>
              <a:t> - What is it?</a:t>
            </a:r>
            <a:endParaRPr lang="en-NZ" sz="1600" dirty="0"/>
          </a:p>
          <a:p>
            <a:pPr lvl="0">
              <a:buNone/>
            </a:pPr>
            <a:r>
              <a:rPr lang="en-NZ" dirty="0"/>
              <a:t> - Are you planning any changes from the existing structure?</a:t>
            </a:r>
            <a:endParaRPr lang="en-NZ" sz="1600" dirty="0"/>
          </a:p>
          <a:p>
            <a:pPr lvl="0">
              <a:buNone/>
            </a:pPr>
            <a:r>
              <a:rPr lang="en-NZ" dirty="0"/>
              <a:t> - Have you selected your team?</a:t>
            </a:r>
            <a:endParaRPr lang="en-NZ" sz="1600" dirty="0"/>
          </a:p>
          <a:p>
            <a:pPr>
              <a:buNone/>
            </a:pPr>
            <a:endParaRPr lang="en-NZ" i="1" dirty="0"/>
          </a:p>
          <a:p>
            <a:pPr>
              <a:buNone/>
            </a:pPr>
            <a:r>
              <a:rPr lang="en-NZ" i="1" dirty="0"/>
              <a:t> Rotary International’s recommended Club structure:</a:t>
            </a:r>
            <a:endParaRPr lang="en-NZ" sz="1600" dirty="0"/>
          </a:p>
          <a:p>
            <a:r>
              <a:rPr lang="en-NZ" dirty="0"/>
              <a:t> Service Projects</a:t>
            </a:r>
            <a:endParaRPr lang="en-NZ" sz="1600" dirty="0"/>
          </a:p>
          <a:p>
            <a:r>
              <a:rPr lang="en-NZ" dirty="0"/>
              <a:t> Membership</a:t>
            </a:r>
            <a:endParaRPr lang="en-NZ" sz="1600" dirty="0"/>
          </a:p>
          <a:p>
            <a:r>
              <a:rPr lang="en-NZ" dirty="0"/>
              <a:t> Public Image</a:t>
            </a:r>
            <a:endParaRPr lang="en-NZ" sz="1600" dirty="0"/>
          </a:p>
          <a:p>
            <a:r>
              <a:rPr lang="en-NZ" dirty="0"/>
              <a:t> Rotary Foundation</a:t>
            </a:r>
            <a:endParaRPr lang="en-NZ" sz="1600" dirty="0"/>
          </a:p>
          <a:p>
            <a:r>
              <a:rPr lang="en-NZ" dirty="0"/>
              <a:t> Club Administration</a:t>
            </a:r>
            <a:endParaRPr lang="en-NZ" sz="1600" dirty="0"/>
          </a:p>
          <a:p>
            <a:endParaRPr lang="en-NZ" sz="1600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Are you planning any changes to meeting frequency/venue/meals?</a:t>
            </a:r>
            <a:endParaRPr lang="en-US" altLang="en-US" sz="3200" dirty="0">
              <a:solidFill>
                <a:srgbClr val="0070C0"/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293EE87A-1F9E-4EA8-A9DD-D49701B5D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285" y="206679"/>
            <a:ext cx="109543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NZ" altLang="en-US" sz="5400" b="1" dirty="0">
                <a:latin typeface="Calibri" panose="020F0502020204030204" pitchFamily="34" charset="0"/>
              </a:rPr>
              <a:t>Planning For Your Year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C4285C89-E04A-FCD3-9668-C7F85B866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591" y="6407150"/>
            <a:ext cx="1198563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769792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A8CC7-E30F-7EB4-F88C-3F60A1FF2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17F2F92B-EFE1-3A10-D309-0F404E830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83742"/>
            <a:ext cx="9144000" cy="533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Have you got challenges with membership?</a:t>
            </a:r>
            <a:endParaRPr lang="en-NZ" dirty="0">
              <a:solidFill>
                <a:srgbClr val="0070C0"/>
              </a:solidFill>
            </a:endParaRPr>
          </a:p>
          <a:p>
            <a:pPr lvl="0">
              <a:buNone/>
            </a:pPr>
            <a:r>
              <a:rPr lang="en-NZ" dirty="0"/>
              <a:t> - What ideas/strategies/plans do you have for addressing them?</a:t>
            </a:r>
          </a:p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Are you registered on My Rotary?</a:t>
            </a:r>
            <a:endParaRPr lang="en-NZ" dirty="0">
              <a:solidFill>
                <a:srgbClr val="0070C0"/>
              </a:solidFill>
            </a:endParaRPr>
          </a:p>
          <a:p>
            <a:pPr lvl="0">
              <a:buNone/>
            </a:pPr>
            <a:r>
              <a:rPr lang="en-NZ" dirty="0"/>
              <a:t> - Have you used it?</a:t>
            </a:r>
          </a:p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Have you been to the Rotary Learning Centre?</a:t>
            </a:r>
            <a:endParaRPr lang="en-NZ" dirty="0">
              <a:solidFill>
                <a:srgbClr val="0070C0"/>
              </a:solidFill>
            </a:endParaRPr>
          </a:p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What projects are planned? – Local? International?</a:t>
            </a:r>
            <a:endParaRPr lang="en-NZ" dirty="0">
              <a:solidFill>
                <a:srgbClr val="0070C0"/>
              </a:solidFill>
            </a:endParaRPr>
          </a:p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Have you/your Treasurer prepared a budget?</a:t>
            </a:r>
            <a:endParaRPr lang="en-NZ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NZ" dirty="0"/>
              <a:t> - Any change in subscriptions</a:t>
            </a:r>
            <a:endParaRPr lang="en-US" altLang="en-US" sz="3200" dirty="0">
              <a:solidFill>
                <a:srgbClr val="FF0000"/>
              </a:solidFill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8E4A79A8-B646-9C40-29EF-21FDAE64B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591" y="6407150"/>
            <a:ext cx="1198563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05386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442F4-395A-F929-8A4A-623C2502A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00BBDD81-D43A-27AF-2DD0-61945CADD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45387"/>
            <a:ext cx="9144000" cy="6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Are you going to sponsor candidates to go to:</a:t>
            </a:r>
            <a:endParaRPr lang="en-NZ" dirty="0">
              <a:solidFill>
                <a:srgbClr val="0070C0"/>
              </a:solidFill>
            </a:endParaRPr>
          </a:p>
          <a:p>
            <a:pPr lvl="0"/>
            <a:r>
              <a:rPr lang="en-NZ" dirty="0"/>
              <a:t>RYLA</a:t>
            </a:r>
          </a:p>
          <a:p>
            <a:pPr lvl="0"/>
            <a:r>
              <a:rPr lang="en-NZ" dirty="0"/>
              <a:t>Rotary National Science and Technology Forum</a:t>
            </a:r>
          </a:p>
          <a:p>
            <a:pPr lvl="0"/>
            <a:r>
              <a:rPr lang="en-NZ" dirty="0"/>
              <a:t>RYPEN</a:t>
            </a:r>
          </a:p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Will you meet/work with other Presidents near you?</a:t>
            </a:r>
            <a:endParaRPr lang="en-NZ" dirty="0">
              <a:solidFill>
                <a:srgbClr val="0070C0"/>
              </a:solidFill>
            </a:endParaRPr>
          </a:p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Are you planning on seeking Rotary Foundation</a:t>
            </a:r>
            <a:endParaRPr lang="en-NZ" dirty="0">
              <a:solidFill>
                <a:srgbClr val="0070C0"/>
              </a:solidFill>
            </a:endParaRPr>
          </a:p>
          <a:p>
            <a:pPr lvl="0">
              <a:buNone/>
            </a:pPr>
            <a:r>
              <a:rPr lang="en-NZ" dirty="0"/>
              <a:t> - District Grant</a:t>
            </a:r>
          </a:p>
          <a:p>
            <a:pPr lvl="0">
              <a:buNone/>
            </a:pPr>
            <a:r>
              <a:rPr lang="en-NZ" dirty="0"/>
              <a:t> - Global Grant</a:t>
            </a:r>
          </a:p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Is your Club going to contribute funds to the Rotary Foundation?</a:t>
            </a:r>
          </a:p>
          <a:p>
            <a:pPr>
              <a:buNone/>
            </a:pPr>
            <a:endParaRPr lang="en-NZ" b="1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Do you – or the current President – organise Changeover?</a:t>
            </a:r>
            <a:endParaRPr lang="en-US" altLang="en-US" sz="3200" dirty="0">
              <a:solidFill>
                <a:srgbClr val="FF0000"/>
              </a:solidFill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774B89FC-0096-FEC2-E320-17FD0C5B8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591" y="6407150"/>
            <a:ext cx="1198563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753580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B6EFB-50F8-8DF8-ADEF-BA51D49F6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2813E1E8-2B54-736F-0960-EF9DA72D1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83742"/>
            <a:ext cx="91440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Are you going to review your Website and Facebook pages?</a:t>
            </a:r>
            <a:endParaRPr lang="en-NZ" dirty="0">
              <a:solidFill>
                <a:srgbClr val="0070C0"/>
              </a:solidFill>
            </a:endParaRPr>
          </a:p>
          <a:p>
            <a:pPr lvl="0">
              <a:buNone/>
            </a:pPr>
            <a:r>
              <a:rPr lang="en-NZ" dirty="0"/>
              <a:t> - Are they up to date?</a:t>
            </a:r>
          </a:p>
          <a:p>
            <a:pPr lvl="0">
              <a:buNone/>
            </a:pPr>
            <a:r>
              <a:rPr lang="en-NZ" dirty="0"/>
              <a:t> - Correct logo?</a:t>
            </a:r>
          </a:p>
          <a:p>
            <a:pPr>
              <a:buNone/>
            </a:pPr>
            <a:r>
              <a:rPr lang="en-NZ" dirty="0"/>
              <a:t> </a:t>
            </a:r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Have you read your Club Constitution and By Laws?</a:t>
            </a:r>
            <a:endParaRPr lang="en-NZ" dirty="0">
              <a:solidFill>
                <a:srgbClr val="0070C0"/>
              </a:solidFill>
            </a:endParaRPr>
          </a:p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How are you going to promote your Club and its projects and opportunities?</a:t>
            </a:r>
          </a:p>
          <a:p>
            <a:pPr>
              <a:buNone/>
            </a:pPr>
            <a:endParaRPr lang="en-NZ" b="1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Are you going to wear your Presidential Chains</a:t>
            </a:r>
          </a:p>
          <a:p>
            <a:pPr>
              <a:buNone/>
            </a:pPr>
            <a:endParaRPr lang="en-NZ" b="1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NZ" b="1" dirty="0">
                <a:solidFill>
                  <a:srgbClr val="0070C0"/>
                </a:solidFill>
              </a:rPr>
              <a:t>Are you going to endure your year? Or enjoy It?</a:t>
            </a:r>
            <a:endParaRPr lang="en-NZ" dirty="0">
              <a:solidFill>
                <a:srgbClr val="0070C0"/>
              </a:solidFill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DCA791A4-F2EF-4C25-609A-A3F7F2125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591" y="6407150"/>
            <a:ext cx="1198563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6086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6336</TotalTime>
  <Words>281</Words>
  <Application>Microsoft Office PowerPoint</Application>
  <PresentationFormat>Widescreen</PresentationFormat>
  <Paragraphs>55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Prendergast</dc:creator>
  <cp:lastModifiedBy>John Prendergast</cp:lastModifiedBy>
  <cp:revision>98</cp:revision>
  <cp:lastPrinted>2018-03-01T08:48:29Z</cp:lastPrinted>
  <dcterms:created xsi:type="dcterms:W3CDTF">2017-10-31T20:23:54Z</dcterms:created>
  <dcterms:modified xsi:type="dcterms:W3CDTF">2026-05-03T00:08:36Z</dcterms:modified>
</cp:coreProperties>
</file>