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15" r:id="rId2"/>
  </p:sldIdLst>
  <p:sldSz cx="12192000" cy="6858000"/>
  <p:notesSz cx="6889750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F9924D-945D-49C6-8EE9-E80E7985DE6C}" v="2" dt="2026-05-01T09:06:57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4660"/>
  </p:normalViewPr>
  <p:slideViewPr>
    <p:cSldViewPr snapToGrid="0">
      <p:cViewPr varScale="1">
        <p:scale>
          <a:sx n="93" d="100"/>
          <a:sy n="93" d="100"/>
        </p:scale>
        <p:origin x="8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08144AB-2407-4FF6-96A0-14FE0D8B91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B80EA0-C300-4BFF-93A5-2E48982856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4F8B8-B76D-4D93-9F80-65292BECC3E0}" type="datetimeFigureOut">
              <a:rPr lang="en-NZ" smtClean="0"/>
              <a:t>2/05/2026</a:t>
            </a:fld>
            <a:endParaRPr lang="en-N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04E472-4EA3-4085-888C-B1D746CCF4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7063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C05E48-A552-48BF-91CE-177AB84D4D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2075" y="9517063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8A76B-655D-47ED-9840-7F890E6257FB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40659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67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NZ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67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476E09F-3643-4436-99C7-78F3B8890B98}" type="datetimeFigureOut">
              <a:rPr lang="en-NZ" smtClean="0"/>
              <a:t>2/05/2026</a:t>
            </a:fld>
            <a:endParaRPr lang="en-NZ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10275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n-NZ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506"/>
            <a:ext cx="5511800" cy="3944868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5558" cy="50267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N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7" y="9516039"/>
            <a:ext cx="2985558" cy="50267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D842B68C-4520-4EDC-B7A1-A1C353703C44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650743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0108418E-5AB0-436A-BD7E-CF8B985D6671}" type="slidenum">
              <a:rPr lang="en-US" altLang="en-US" sz="1200" smtClean="0">
                <a:latin typeface="Times New Roman" panose="02020603050405020304" pitchFamily="18" charset="0"/>
              </a:rPr>
              <a:pPr/>
              <a:t>1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937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804AB-C378-450D-8447-A45D14760F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47D298-1BA1-4052-AEE8-F2C76342AA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C7EEA3-1E7C-45DE-AC83-5D470D9D1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2/05/2026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D8B9A-76DB-4936-8610-122D88F40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C79B3-AF19-48FA-9A3B-C42594593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173146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E8260-675C-4D3C-880D-2C0CB1E37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1453F6-C4B1-4FFE-9546-D0F46A54FD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F827C-A052-4CEB-B3FA-9DEE803B5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2/05/2026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54C5CE-2FF7-415D-A915-AA0CFCF48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F492A-A452-493D-8A92-ECDF55427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74294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0BCE83-DE9D-42A2-9765-31CF8BD8BC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53C956-B025-4BB3-916B-5FC0979D83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251A2-3A66-433C-82A3-0C0E242B2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2/05/2026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E00CA-E0CD-4FBF-8509-772AC7D2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C4E0CB-A20D-4DB1-9FE7-F8D9EC437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120740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AF802-1689-4201-95B2-31C3448DA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A176B-6EB2-4C98-BED1-47D8C9E86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4CBCA-D17C-4819-9651-BCFCEAAA6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2/05/2026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4618D-F436-4556-B8B6-758927ABE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F9859-DD06-4FA5-9298-0F79E65F5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910174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E318C-CD39-49A6-A009-513DCE0E7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F6B829-1DC6-467B-AE99-6A77E2F22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998AA7-7FD2-4A57-A480-EB5B125B4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2/05/2026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8003E-6866-4F25-B3FC-0CA975105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28626-BF9A-4944-A6FC-C413EE804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26240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FE336-0498-4924-9E9C-7F82670F5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9E455-D738-427A-AC18-8042F04F69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D3C1AF-B494-41D6-8109-F2C2AF7D40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24A2CD-33AB-41BD-9D41-037A278AF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2/05/2026</a:t>
            </a:fld>
            <a:endParaRPr lang="en-NZ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41CEE8-549A-4CF8-8B86-5BCD89968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166C42-108C-46A1-B953-028AC2341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119153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7542D-284C-48FE-B3FF-CDBED989B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CB8C05-5C3A-442C-9F02-77F520850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1252AB-8B86-4496-81F4-B9B2C4E55E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787F9-9092-4515-9713-62E5564FA2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043869-E6E8-49C5-A5A2-55E3274A7A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54496F-77DF-4C47-B3CF-F11302F26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2/05/2026</a:t>
            </a:fld>
            <a:endParaRPr lang="en-NZ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583BE2-288E-4243-AC51-E72E53914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699AFF-D822-4877-83CA-0514BD1BA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483823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A862F-3479-43ED-906D-1D59B4103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173801-83DE-46D7-92F1-D85FBF70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2/05/2026</a:t>
            </a:fld>
            <a:endParaRPr lang="en-N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C7BF95-A43C-4975-AFDF-7A3F69C5E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EB28CA-A223-4580-AAE8-300395A26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40756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B90151-5AA9-411D-AF95-8C58359B3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2/05/2026</a:t>
            </a:fld>
            <a:endParaRPr lang="en-N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A00332-46C6-45CD-B146-11EDB10BA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D981C7-C2AC-4445-92EE-956128480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83246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DD09D-9303-451E-949F-79A488320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A4BCD-82AF-4041-9B00-A83F866D7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57B55E-A03E-40EA-BA32-3523F8ECBA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F955F9-AF9F-4B10-B766-3684E5EA2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2/05/2026</a:t>
            </a:fld>
            <a:endParaRPr lang="en-NZ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8F481B-FB62-4914-94A5-F69F8E0CB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D32482-7770-4D9E-83CA-E786669F7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891462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A805E-D891-4828-A7DF-22888F932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139C59-863B-4E18-9312-1344EE0F12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D1E0C0-80B7-4145-BD8D-915764ACAB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0A5D26-D15A-4ADA-9986-44FA6C38E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8E2F-936C-436E-A169-523906983FB1}" type="datetimeFigureOut">
              <a:rPr lang="en-NZ" smtClean="0"/>
              <a:t>2/05/2026</a:t>
            </a:fld>
            <a:endParaRPr lang="en-NZ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00E59C-C099-47F8-94EF-EBFF6D033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1841A2-2BF9-4A3D-AC88-D65E1A79D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086438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12CD10-D029-4ED0-BD61-773AAB8EA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E5A7A-DA02-43C2-A841-8E6BF8AE0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CB87A-ACCA-4C1B-9C6A-18B3237167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A8E2F-936C-436E-A169-523906983FB1}" type="datetimeFigureOut">
              <a:rPr lang="en-NZ" smtClean="0"/>
              <a:t>2/05/2026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99CDC-D13E-4E6E-89C3-61C2E555A4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0F270A-FD3A-410F-9A83-8F48C892DD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BD570-BAFF-4762-AF00-1D8E53071E58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223987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/>
          <p:cNvSpPr>
            <a:spLocks noChangeArrowheads="1"/>
          </p:cNvSpPr>
          <p:nvPr/>
        </p:nvSpPr>
        <p:spPr bwMode="auto">
          <a:xfrm>
            <a:off x="1524000" y="883742"/>
            <a:ext cx="9144000" cy="7140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571500" indent="-571500">
              <a:spcBef>
                <a:spcPct val="0"/>
              </a:spcBef>
              <a:defRPr/>
            </a:pPr>
            <a:r>
              <a:rPr lang="en-US" altLang="en-US" sz="2800" dirty="0"/>
              <a:t>District Changeover</a:t>
            </a:r>
          </a:p>
          <a:p>
            <a:pPr marL="1314450" lvl="1" indent="-571500">
              <a:spcBef>
                <a:spcPct val="0"/>
              </a:spcBef>
              <a:defRPr/>
            </a:pPr>
            <a:r>
              <a:rPr lang="en-US" altLang="en-US" sz="2800" dirty="0"/>
              <a:t>27</a:t>
            </a:r>
            <a:r>
              <a:rPr lang="en-US" altLang="en-US" sz="2800" baseline="30000" dirty="0"/>
              <a:t>th</a:t>
            </a:r>
            <a:r>
              <a:rPr lang="en-US" altLang="en-US" sz="2800" dirty="0"/>
              <a:t> June 2026, Boulcott Farm Golf Club</a:t>
            </a:r>
          </a:p>
          <a:p>
            <a:pPr marL="571500" indent="-571500">
              <a:spcBef>
                <a:spcPct val="0"/>
              </a:spcBef>
              <a:defRPr/>
            </a:pPr>
            <a:r>
              <a:rPr lang="en-US" altLang="en-US" sz="2800" dirty="0"/>
              <a:t>Rotary International Convention Taipei</a:t>
            </a:r>
          </a:p>
          <a:p>
            <a:pPr marL="1314450" lvl="1" indent="-571500">
              <a:spcBef>
                <a:spcPct val="0"/>
              </a:spcBef>
              <a:defRPr/>
            </a:pPr>
            <a:r>
              <a:rPr lang="en-US" altLang="en-US" sz="2800" dirty="0"/>
              <a:t>13</a:t>
            </a:r>
            <a:r>
              <a:rPr lang="en-US" altLang="en-US" sz="2800" baseline="30000" dirty="0"/>
              <a:t>th</a:t>
            </a:r>
            <a:r>
              <a:rPr lang="en-US" altLang="en-US" sz="2800" dirty="0"/>
              <a:t> – 17</a:t>
            </a:r>
            <a:r>
              <a:rPr lang="en-US" altLang="en-US" sz="2800" baseline="30000" dirty="0"/>
              <a:t>th</a:t>
            </a:r>
            <a:r>
              <a:rPr lang="en-US" altLang="en-US" sz="2800" dirty="0"/>
              <a:t> June 2026</a:t>
            </a:r>
          </a:p>
          <a:p>
            <a:pPr marL="571500" indent="-571500">
              <a:spcBef>
                <a:spcPct val="0"/>
              </a:spcBef>
              <a:defRPr/>
            </a:pPr>
            <a:r>
              <a:rPr lang="en-US" altLang="en-US" sz="2800" dirty="0"/>
              <a:t>RYLA</a:t>
            </a:r>
          </a:p>
          <a:p>
            <a:pPr marL="1314450" lvl="1" indent="-571500">
              <a:spcBef>
                <a:spcPct val="0"/>
              </a:spcBef>
              <a:defRPr/>
            </a:pPr>
            <a:r>
              <a:rPr lang="en-US" altLang="en-US" sz="2800" dirty="0"/>
              <a:t>13</a:t>
            </a:r>
            <a:r>
              <a:rPr lang="en-US" altLang="en-US" sz="2800" baseline="30000" dirty="0"/>
              <a:t>th</a:t>
            </a:r>
            <a:r>
              <a:rPr lang="en-US" altLang="en-US" sz="2800" dirty="0"/>
              <a:t> – 17</a:t>
            </a:r>
            <a:r>
              <a:rPr lang="en-US" altLang="en-US" sz="2800" baseline="30000" dirty="0"/>
              <a:t>th</a:t>
            </a:r>
            <a:r>
              <a:rPr lang="en-US" altLang="en-US" sz="2800" dirty="0"/>
              <a:t> January 2027</a:t>
            </a:r>
          </a:p>
          <a:p>
            <a:pPr marL="1314450" lvl="1" indent="-571500">
              <a:spcBef>
                <a:spcPct val="0"/>
              </a:spcBef>
              <a:defRPr/>
            </a:pPr>
            <a:r>
              <a:rPr lang="en-US" altLang="en-US" sz="2800" dirty="0"/>
              <a:t>Masterton</a:t>
            </a:r>
          </a:p>
          <a:p>
            <a:pPr marL="571500" indent="-571500">
              <a:spcBef>
                <a:spcPct val="0"/>
              </a:spcBef>
              <a:defRPr/>
            </a:pPr>
            <a:r>
              <a:rPr lang="en-US" altLang="en-US" sz="2800" dirty="0"/>
              <a:t>Rotary National Science &amp; Technology Forum</a:t>
            </a:r>
          </a:p>
          <a:p>
            <a:pPr marL="1314450" lvl="1" indent="-571500">
              <a:spcBef>
                <a:spcPct val="0"/>
              </a:spcBef>
              <a:defRPr/>
            </a:pPr>
            <a:r>
              <a:rPr lang="en-US" altLang="en-US" sz="2800" dirty="0"/>
              <a:t>9th – 23</a:t>
            </a:r>
            <a:r>
              <a:rPr lang="en-US" altLang="en-US" sz="2800" baseline="30000" dirty="0"/>
              <a:t>rd</a:t>
            </a:r>
            <a:r>
              <a:rPr lang="en-US" altLang="en-US" sz="2800" dirty="0"/>
              <a:t> January 2027, Auckland</a:t>
            </a:r>
          </a:p>
          <a:p>
            <a:pPr marL="1314450" lvl="1" indent="-571500">
              <a:spcBef>
                <a:spcPct val="0"/>
              </a:spcBef>
              <a:defRPr/>
            </a:pPr>
            <a:r>
              <a:rPr lang="en-US" altLang="en-US" sz="2800" dirty="0"/>
              <a:t>Cost $2,495</a:t>
            </a:r>
          </a:p>
          <a:p>
            <a:pPr marL="571500" indent="-571500">
              <a:spcBef>
                <a:spcPct val="0"/>
              </a:spcBef>
              <a:defRPr/>
            </a:pPr>
            <a:r>
              <a:rPr lang="en-US" altLang="en-US" sz="2800" dirty="0"/>
              <a:t>Rotary International Convention Barcelona</a:t>
            </a:r>
          </a:p>
          <a:p>
            <a:pPr marL="1314450" lvl="1" indent="-571500">
              <a:spcBef>
                <a:spcPct val="0"/>
              </a:spcBef>
              <a:defRPr/>
            </a:pPr>
            <a:r>
              <a:rPr lang="en-US" altLang="en-US" sz="2800" dirty="0"/>
              <a:t>26</a:t>
            </a:r>
            <a:r>
              <a:rPr lang="en-US" altLang="en-US" sz="2800" baseline="30000" dirty="0"/>
              <a:t>th</a:t>
            </a:r>
            <a:r>
              <a:rPr lang="en-US" altLang="en-US" sz="2800" dirty="0"/>
              <a:t> – 30</a:t>
            </a:r>
            <a:r>
              <a:rPr lang="en-US" altLang="en-US" sz="2800" baseline="30000" dirty="0"/>
              <a:t>th</a:t>
            </a:r>
            <a:r>
              <a:rPr lang="en-US" altLang="en-US" sz="2800" dirty="0"/>
              <a:t> June 2027</a:t>
            </a:r>
          </a:p>
          <a:p>
            <a:pPr marL="1314450" lvl="1" indent="-571500">
              <a:spcBef>
                <a:spcPct val="0"/>
              </a:spcBef>
              <a:defRPr/>
            </a:pPr>
            <a:endParaRPr lang="en-US" altLang="en-US" sz="2900" dirty="0"/>
          </a:p>
          <a:p>
            <a:pPr marL="1314450" lvl="1" indent="-571500">
              <a:spcBef>
                <a:spcPct val="0"/>
              </a:spcBef>
              <a:defRPr/>
            </a:pPr>
            <a:endParaRPr lang="en-US" altLang="en-US" sz="2900" dirty="0"/>
          </a:p>
          <a:p>
            <a:pPr marL="571500" indent="-571500">
              <a:spcBef>
                <a:spcPct val="0"/>
              </a:spcBef>
              <a:defRPr/>
            </a:pPr>
            <a:endParaRPr lang="en-US" altLang="en-US" sz="3200" dirty="0"/>
          </a:p>
          <a:p>
            <a:pPr marL="571500" indent="-571500">
              <a:spcBef>
                <a:spcPct val="0"/>
              </a:spcBef>
              <a:defRPr/>
            </a:pPr>
            <a:endParaRPr lang="en-US" altLang="en-US" sz="3200" dirty="0">
              <a:solidFill>
                <a:srgbClr val="FF0000"/>
              </a:solidFill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293EE87A-1F9E-4EA8-A9DD-D49701B5D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4285" y="206679"/>
            <a:ext cx="1095432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NZ" altLang="en-US" sz="5400" b="1" dirty="0">
                <a:latin typeface="Calibri" panose="020F0502020204030204" pitchFamily="34" charset="0"/>
              </a:rPr>
              <a:t>Rotary Events &amp; Dates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C4285C89-E04A-FCD3-9668-C7F85B8662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591" y="6407150"/>
            <a:ext cx="1198563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27697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6268</TotalTime>
  <Words>56</Words>
  <Application>Microsoft Office PowerPoint</Application>
  <PresentationFormat>Widescreen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Prendergast</dc:creator>
  <cp:lastModifiedBy>Brent Gerrard</cp:lastModifiedBy>
  <cp:revision>97</cp:revision>
  <cp:lastPrinted>2018-03-01T08:48:29Z</cp:lastPrinted>
  <dcterms:created xsi:type="dcterms:W3CDTF">2017-10-31T20:23:54Z</dcterms:created>
  <dcterms:modified xsi:type="dcterms:W3CDTF">2026-05-01T22:12:00Z</dcterms:modified>
</cp:coreProperties>
</file>