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13" r:id="rId3"/>
    <p:sldMasterId id="2147483756" r:id="rId4"/>
    <p:sldMasterId id="2147483773" r:id="rId5"/>
    <p:sldMasterId id="2147483780" r:id="rId6"/>
  </p:sldMasterIdLst>
  <p:notesMasterIdLst>
    <p:notesMasterId r:id="rId47"/>
  </p:notesMasterIdLst>
  <p:sldIdLst>
    <p:sldId id="1541" r:id="rId7"/>
    <p:sldId id="770" r:id="rId8"/>
    <p:sldId id="771" r:id="rId9"/>
    <p:sldId id="663" r:id="rId10"/>
    <p:sldId id="1489" r:id="rId11"/>
    <p:sldId id="651" r:id="rId12"/>
    <p:sldId id="1529" r:id="rId13"/>
    <p:sldId id="772" r:id="rId14"/>
    <p:sldId id="734" r:id="rId15"/>
    <p:sldId id="627" r:id="rId16"/>
    <p:sldId id="774" r:id="rId17"/>
    <p:sldId id="773" r:id="rId18"/>
    <p:sldId id="679" r:id="rId19"/>
    <p:sldId id="779" r:id="rId20"/>
    <p:sldId id="730" r:id="rId21"/>
    <p:sldId id="680" r:id="rId22"/>
    <p:sldId id="763" r:id="rId23"/>
    <p:sldId id="769" r:id="rId24"/>
    <p:sldId id="776" r:id="rId25"/>
    <p:sldId id="1544" r:id="rId26"/>
    <p:sldId id="626" r:id="rId27"/>
    <p:sldId id="783" r:id="rId28"/>
    <p:sldId id="710" r:id="rId29"/>
    <p:sldId id="780" r:id="rId30"/>
    <p:sldId id="1536" r:id="rId31"/>
    <p:sldId id="1537" r:id="rId32"/>
    <p:sldId id="764" r:id="rId33"/>
    <p:sldId id="1535" r:id="rId34"/>
    <p:sldId id="1538" r:id="rId35"/>
    <p:sldId id="1532" r:id="rId36"/>
    <p:sldId id="1533" r:id="rId37"/>
    <p:sldId id="1534" r:id="rId38"/>
    <p:sldId id="403" r:id="rId39"/>
    <p:sldId id="777" r:id="rId40"/>
    <p:sldId id="735" r:id="rId41"/>
    <p:sldId id="407" r:id="rId42"/>
    <p:sldId id="768" r:id="rId43"/>
    <p:sldId id="736" r:id="rId44"/>
    <p:sldId id="1545" r:id="rId45"/>
    <p:sldId id="1543" r:id="rId46"/>
  </p:sldIdLst>
  <p:sldSz cx="12192000" cy="6858000"/>
  <p:notesSz cx="6889750"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50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28" autoAdjust="0"/>
    <p:restoredTop sz="94660"/>
  </p:normalViewPr>
  <p:slideViewPr>
    <p:cSldViewPr snapToGrid="0">
      <p:cViewPr varScale="1">
        <p:scale>
          <a:sx n="96" d="100"/>
          <a:sy n="96" d="100"/>
        </p:scale>
        <p:origin x="96" y="6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676"/>
          </a:xfrm>
          <a:prstGeom prst="rect">
            <a:avLst/>
          </a:prstGeom>
        </p:spPr>
        <p:txBody>
          <a:bodyPr vert="horz" lIns="96616" tIns="48308" rIns="96616" bIns="48308" rtlCol="0"/>
          <a:lstStyle>
            <a:lvl1pPr algn="l">
              <a:defRPr sz="1300"/>
            </a:lvl1pPr>
          </a:lstStyle>
          <a:p>
            <a:endParaRPr lang="en-NZ"/>
          </a:p>
        </p:txBody>
      </p:sp>
      <p:sp>
        <p:nvSpPr>
          <p:cNvPr id="3" name="Date Placeholder 2"/>
          <p:cNvSpPr>
            <a:spLocks noGrp="1"/>
          </p:cNvSpPr>
          <p:nvPr>
            <p:ph type="dt" idx="1"/>
          </p:nvPr>
        </p:nvSpPr>
        <p:spPr>
          <a:xfrm>
            <a:off x="3902597" y="0"/>
            <a:ext cx="2985558" cy="502676"/>
          </a:xfrm>
          <a:prstGeom prst="rect">
            <a:avLst/>
          </a:prstGeom>
        </p:spPr>
        <p:txBody>
          <a:bodyPr vert="horz" lIns="96616" tIns="48308" rIns="96616" bIns="48308" rtlCol="0"/>
          <a:lstStyle>
            <a:lvl1pPr algn="r">
              <a:defRPr sz="1300"/>
            </a:lvl1pPr>
          </a:lstStyle>
          <a:p>
            <a:fld id="{22EE18AD-5CCA-44F6-882D-63BEDEC8A582}" type="datetimeFigureOut">
              <a:rPr lang="en-NZ" smtClean="0"/>
              <a:t>2/05/2026</a:t>
            </a:fld>
            <a:endParaRPr lang="en-NZ"/>
          </a:p>
        </p:txBody>
      </p:sp>
      <p:sp>
        <p:nvSpPr>
          <p:cNvPr id="4" name="Slide Image Placeholder 3"/>
          <p:cNvSpPr>
            <a:spLocks noGrp="1" noRot="1" noChangeAspect="1"/>
          </p:cNvSpPr>
          <p:nvPr>
            <p:ph type="sldImg" idx="2"/>
          </p:nvPr>
        </p:nvSpPr>
        <p:spPr>
          <a:xfrm>
            <a:off x="439738" y="1252538"/>
            <a:ext cx="6010275" cy="3381375"/>
          </a:xfrm>
          <a:prstGeom prst="rect">
            <a:avLst/>
          </a:prstGeom>
          <a:noFill/>
          <a:ln w="12700">
            <a:solidFill>
              <a:prstClr val="black"/>
            </a:solidFill>
          </a:ln>
        </p:spPr>
        <p:txBody>
          <a:bodyPr vert="horz" lIns="96616" tIns="48308" rIns="96616" bIns="48308" rtlCol="0" anchor="ctr"/>
          <a:lstStyle/>
          <a:p>
            <a:endParaRPr lang="en-NZ"/>
          </a:p>
        </p:txBody>
      </p:sp>
      <p:sp>
        <p:nvSpPr>
          <p:cNvPr id="5" name="Notes Placeholder 4"/>
          <p:cNvSpPr>
            <a:spLocks noGrp="1"/>
          </p:cNvSpPr>
          <p:nvPr>
            <p:ph type="body" sz="quarter" idx="3"/>
          </p:nvPr>
        </p:nvSpPr>
        <p:spPr>
          <a:xfrm>
            <a:off x="688975" y="4821506"/>
            <a:ext cx="5511800" cy="3944868"/>
          </a:xfrm>
          <a:prstGeom prst="rect">
            <a:avLst/>
          </a:prstGeom>
        </p:spPr>
        <p:txBody>
          <a:bodyPr vert="horz" lIns="96616" tIns="48308" rIns="96616" bIns="483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516039"/>
            <a:ext cx="2985558" cy="502674"/>
          </a:xfrm>
          <a:prstGeom prst="rect">
            <a:avLst/>
          </a:prstGeom>
        </p:spPr>
        <p:txBody>
          <a:bodyPr vert="horz" lIns="96616" tIns="48308" rIns="96616" bIns="48308" rtlCol="0" anchor="b"/>
          <a:lstStyle>
            <a:lvl1pPr algn="l">
              <a:defRPr sz="1300"/>
            </a:lvl1pPr>
          </a:lstStyle>
          <a:p>
            <a:endParaRPr lang="en-NZ"/>
          </a:p>
        </p:txBody>
      </p:sp>
      <p:sp>
        <p:nvSpPr>
          <p:cNvPr id="7" name="Slide Number Placeholder 6"/>
          <p:cNvSpPr>
            <a:spLocks noGrp="1"/>
          </p:cNvSpPr>
          <p:nvPr>
            <p:ph type="sldNum" sz="quarter" idx="5"/>
          </p:nvPr>
        </p:nvSpPr>
        <p:spPr>
          <a:xfrm>
            <a:off x="3902597" y="9516039"/>
            <a:ext cx="2985558" cy="502674"/>
          </a:xfrm>
          <a:prstGeom prst="rect">
            <a:avLst/>
          </a:prstGeom>
        </p:spPr>
        <p:txBody>
          <a:bodyPr vert="horz" lIns="96616" tIns="48308" rIns="96616" bIns="48308" rtlCol="0" anchor="b"/>
          <a:lstStyle>
            <a:lvl1pPr algn="r">
              <a:defRPr sz="1300"/>
            </a:lvl1pPr>
          </a:lstStyle>
          <a:p>
            <a:fld id="{268CD331-E1AB-479B-9943-3177F6CB296E}" type="slidenum">
              <a:rPr lang="en-NZ" smtClean="0"/>
              <a:t>‹#›</a:t>
            </a:fld>
            <a:endParaRPr lang="en-NZ"/>
          </a:p>
        </p:txBody>
      </p:sp>
    </p:spTree>
    <p:extLst>
      <p:ext uri="{BB962C8B-B14F-4D97-AF65-F5344CB8AC3E}">
        <p14:creationId xmlns:p14="http://schemas.microsoft.com/office/powerpoint/2010/main" val="2723377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9F266155-BFD1-4639-A390-938C8D5FC95B}"/>
              </a:ext>
            </a:extLst>
          </p:cNvPr>
          <p:cNvSpPr>
            <a:spLocks noGrp="1" noRot="1" noChangeAspect="1" noChangeArrowheads="1" noTextEdit="1"/>
          </p:cNvSpPr>
          <p:nvPr>
            <p:ph type="sldImg"/>
          </p:nvPr>
        </p:nvSpPr>
        <p:spPr>
          <a:ln/>
        </p:spPr>
      </p:sp>
      <p:sp>
        <p:nvSpPr>
          <p:cNvPr id="8195" name="Notes Placeholder 2">
            <a:extLst>
              <a:ext uri="{FF2B5EF4-FFF2-40B4-BE49-F238E27FC236}">
                <a16:creationId xmlns:a16="http://schemas.microsoft.com/office/drawing/2014/main" id="{8235DFE9-51E4-4E90-AFAA-B398720CF0D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NZ" altLang="en-US">
                <a:latin typeface="Times New Roman" panose="02020603050405020304" pitchFamily="18" charset="0"/>
              </a:rPr>
              <a:t>Rotary should be well positioned </a:t>
            </a:r>
          </a:p>
        </p:txBody>
      </p:sp>
      <p:sp>
        <p:nvSpPr>
          <p:cNvPr id="8196" name="Slide Number Placeholder 3">
            <a:extLst>
              <a:ext uri="{FF2B5EF4-FFF2-40B4-BE49-F238E27FC236}">
                <a16:creationId xmlns:a16="http://schemas.microsoft.com/office/drawing/2014/main" id="{22F73014-275A-4AF3-AC73-4C69A7FD304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4606">
              <a:defRPr sz="3800">
                <a:solidFill>
                  <a:schemeClr val="tx1"/>
                </a:solidFill>
                <a:latin typeface="Arial" panose="020B0604020202020204" pitchFamily="34" charset="0"/>
                <a:ea typeface="MS PGothic" panose="020B0600070205080204" pitchFamily="34" charset="-128"/>
              </a:defRPr>
            </a:lvl1pPr>
            <a:lvl2pPr marL="785001" indent="-301923" defTabSz="984606">
              <a:defRPr sz="3800">
                <a:solidFill>
                  <a:schemeClr val="tx1"/>
                </a:solidFill>
                <a:latin typeface="Arial" panose="020B0604020202020204" pitchFamily="34" charset="0"/>
                <a:ea typeface="MS PGothic" panose="020B0600070205080204" pitchFamily="34" charset="-128"/>
              </a:defRPr>
            </a:lvl2pPr>
            <a:lvl3pPr marL="1207694" indent="-241539" defTabSz="984606">
              <a:defRPr sz="3800">
                <a:solidFill>
                  <a:schemeClr val="tx1"/>
                </a:solidFill>
                <a:latin typeface="Arial" panose="020B0604020202020204" pitchFamily="34" charset="0"/>
                <a:ea typeface="MS PGothic" panose="020B0600070205080204" pitchFamily="34" charset="-128"/>
              </a:defRPr>
            </a:lvl3pPr>
            <a:lvl4pPr marL="1690771" indent="-241539" defTabSz="984606">
              <a:defRPr sz="3800">
                <a:solidFill>
                  <a:schemeClr val="tx1"/>
                </a:solidFill>
                <a:latin typeface="Arial" panose="020B0604020202020204" pitchFamily="34" charset="0"/>
                <a:ea typeface="MS PGothic" panose="020B0600070205080204" pitchFamily="34" charset="-128"/>
              </a:defRPr>
            </a:lvl4pPr>
            <a:lvl5pPr marL="2173849" indent="-241539" defTabSz="984606">
              <a:defRPr sz="3800">
                <a:solidFill>
                  <a:schemeClr val="tx1"/>
                </a:solidFill>
                <a:latin typeface="Arial" panose="020B0604020202020204" pitchFamily="34" charset="0"/>
                <a:ea typeface="MS PGothic" panose="020B0600070205080204" pitchFamily="34" charset="-128"/>
              </a:defRPr>
            </a:lvl5pPr>
            <a:lvl6pPr marL="2656926" indent="-241539" defTabSz="984606" eaLnBrk="0" fontAlgn="base" hangingPunct="0">
              <a:spcBef>
                <a:spcPct val="0"/>
              </a:spcBef>
              <a:spcAft>
                <a:spcPct val="0"/>
              </a:spcAft>
              <a:defRPr sz="3800">
                <a:solidFill>
                  <a:schemeClr val="tx1"/>
                </a:solidFill>
                <a:latin typeface="Arial" panose="020B0604020202020204" pitchFamily="34" charset="0"/>
                <a:ea typeface="MS PGothic" panose="020B0600070205080204" pitchFamily="34" charset="-128"/>
              </a:defRPr>
            </a:lvl6pPr>
            <a:lvl7pPr marL="3140004" indent="-241539" defTabSz="984606" eaLnBrk="0" fontAlgn="base" hangingPunct="0">
              <a:spcBef>
                <a:spcPct val="0"/>
              </a:spcBef>
              <a:spcAft>
                <a:spcPct val="0"/>
              </a:spcAft>
              <a:defRPr sz="3800">
                <a:solidFill>
                  <a:schemeClr val="tx1"/>
                </a:solidFill>
                <a:latin typeface="Arial" panose="020B0604020202020204" pitchFamily="34" charset="0"/>
                <a:ea typeface="MS PGothic" panose="020B0600070205080204" pitchFamily="34" charset="-128"/>
              </a:defRPr>
            </a:lvl7pPr>
            <a:lvl8pPr marL="3623081" indent="-241539" defTabSz="984606" eaLnBrk="0" fontAlgn="base" hangingPunct="0">
              <a:spcBef>
                <a:spcPct val="0"/>
              </a:spcBef>
              <a:spcAft>
                <a:spcPct val="0"/>
              </a:spcAft>
              <a:defRPr sz="3800">
                <a:solidFill>
                  <a:schemeClr val="tx1"/>
                </a:solidFill>
                <a:latin typeface="Arial" panose="020B0604020202020204" pitchFamily="34" charset="0"/>
                <a:ea typeface="MS PGothic" panose="020B0600070205080204" pitchFamily="34" charset="-128"/>
              </a:defRPr>
            </a:lvl8pPr>
            <a:lvl9pPr marL="4106159" indent="-241539" defTabSz="984606" eaLnBrk="0" fontAlgn="base" hangingPunct="0">
              <a:spcBef>
                <a:spcPct val="0"/>
              </a:spcBef>
              <a:spcAft>
                <a:spcPct val="0"/>
              </a:spcAft>
              <a:defRPr sz="3800">
                <a:solidFill>
                  <a:schemeClr val="tx1"/>
                </a:solidFill>
                <a:latin typeface="Arial" panose="020B0604020202020204" pitchFamily="34" charset="0"/>
                <a:ea typeface="MS PGothic" panose="020B0600070205080204" pitchFamily="34" charset="-128"/>
              </a:defRPr>
            </a:lvl9pPr>
          </a:lstStyle>
          <a:p>
            <a:fld id="{67C3E2C5-33FE-4FFB-94A6-093EB89D5E13}" type="slidenum">
              <a:rPr lang="en-NZ" altLang="en-US" sz="1300">
                <a:latin typeface="Times New Roman" panose="02020603050405020304" pitchFamily="18" charset="0"/>
              </a:rPr>
              <a:pPr/>
              <a:t>9</a:t>
            </a:fld>
            <a:endParaRPr lang="en-NZ" altLang="en-US" sz="1300">
              <a:latin typeface="Times New Roman" panose="02020603050405020304" pitchFamily="18" charset="0"/>
            </a:endParaRPr>
          </a:p>
        </p:txBody>
      </p:sp>
    </p:spTree>
    <p:extLst>
      <p:ext uri="{BB962C8B-B14F-4D97-AF65-F5344CB8AC3E}">
        <p14:creationId xmlns:p14="http://schemas.microsoft.com/office/powerpoint/2010/main" val="3631841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EEE042F0-1383-4203-B9BC-A68A8E41330F}"/>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D00411C1-65FA-4814-A6BC-0DE0B0AF94B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NZ" altLang="en-US">
                <a:latin typeface="Times New Roman" panose="02020603050405020304" pitchFamily="18" charset="0"/>
              </a:rPr>
              <a:t>But ‘the clock’ is ticking…..</a:t>
            </a:r>
          </a:p>
        </p:txBody>
      </p:sp>
      <p:sp>
        <p:nvSpPr>
          <p:cNvPr id="10244" name="Slide Number Placeholder 3">
            <a:extLst>
              <a:ext uri="{FF2B5EF4-FFF2-40B4-BE49-F238E27FC236}">
                <a16:creationId xmlns:a16="http://schemas.microsoft.com/office/drawing/2014/main" id="{A9C70708-DBE5-4D9C-AEBB-20E2B96C91C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4606">
              <a:defRPr sz="3800">
                <a:solidFill>
                  <a:schemeClr val="tx1"/>
                </a:solidFill>
                <a:latin typeface="Arial" panose="020B0604020202020204" pitchFamily="34" charset="0"/>
                <a:ea typeface="MS PGothic" panose="020B0600070205080204" pitchFamily="34" charset="-128"/>
              </a:defRPr>
            </a:lvl1pPr>
            <a:lvl2pPr marL="785001" indent="-301923" defTabSz="984606">
              <a:defRPr sz="3800">
                <a:solidFill>
                  <a:schemeClr val="tx1"/>
                </a:solidFill>
                <a:latin typeface="Arial" panose="020B0604020202020204" pitchFamily="34" charset="0"/>
                <a:ea typeface="MS PGothic" panose="020B0600070205080204" pitchFamily="34" charset="-128"/>
              </a:defRPr>
            </a:lvl2pPr>
            <a:lvl3pPr marL="1207694" indent="-241539" defTabSz="984606">
              <a:defRPr sz="3800">
                <a:solidFill>
                  <a:schemeClr val="tx1"/>
                </a:solidFill>
                <a:latin typeface="Arial" panose="020B0604020202020204" pitchFamily="34" charset="0"/>
                <a:ea typeface="MS PGothic" panose="020B0600070205080204" pitchFamily="34" charset="-128"/>
              </a:defRPr>
            </a:lvl3pPr>
            <a:lvl4pPr marL="1690771" indent="-241539" defTabSz="984606">
              <a:defRPr sz="3800">
                <a:solidFill>
                  <a:schemeClr val="tx1"/>
                </a:solidFill>
                <a:latin typeface="Arial" panose="020B0604020202020204" pitchFamily="34" charset="0"/>
                <a:ea typeface="MS PGothic" panose="020B0600070205080204" pitchFamily="34" charset="-128"/>
              </a:defRPr>
            </a:lvl4pPr>
            <a:lvl5pPr marL="2173849" indent="-241539" defTabSz="984606">
              <a:defRPr sz="3800">
                <a:solidFill>
                  <a:schemeClr val="tx1"/>
                </a:solidFill>
                <a:latin typeface="Arial" panose="020B0604020202020204" pitchFamily="34" charset="0"/>
                <a:ea typeface="MS PGothic" panose="020B0600070205080204" pitchFamily="34" charset="-128"/>
              </a:defRPr>
            </a:lvl5pPr>
            <a:lvl6pPr marL="2656926" indent="-241539" defTabSz="984606" eaLnBrk="0" fontAlgn="base" hangingPunct="0">
              <a:spcBef>
                <a:spcPct val="0"/>
              </a:spcBef>
              <a:spcAft>
                <a:spcPct val="0"/>
              </a:spcAft>
              <a:defRPr sz="3800">
                <a:solidFill>
                  <a:schemeClr val="tx1"/>
                </a:solidFill>
                <a:latin typeface="Arial" panose="020B0604020202020204" pitchFamily="34" charset="0"/>
                <a:ea typeface="MS PGothic" panose="020B0600070205080204" pitchFamily="34" charset="-128"/>
              </a:defRPr>
            </a:lvl6pPr>
            <a:lvl7pPr marL="3140004" indent="-241539" defTabSz="984606" eaLnBrk="0" fontAlgn="base" hangingPunct="0">
              <a:spcBef>
                <a:spcPct val="0"/>
              </a:spcBef>
              <a:spcAft>
                <a:spcPct val="0"/>
              </a:spcAft>
              <a:defRPr sz="3800">
                <a:solidFill>
                  <a:schemeClr val="tx1"/>
                </a:solidFill>
                <a:latin typeface="Arial" panose="020B0604020202020204" pitchFamily="34" charset="0"/>
                <a:ea typeface="MS PGothic" panose="020B0600070205080204" pitchFamily="34" charset="-128"/>
              </a:defRPr>
            </a:lvl7pPr>
            <a:lvl8pPr marL="3623081" indent="-241539" defTabSz="984606" eaLnBrk="0" fontAlgn="base" hangingPunct="0">
              <a:spcBef>
                <a:spcPct val="0"/>
              </a:spcBef>
              <a:spcAft>
                <a:spcPct val="0"/>
              </a:spcAft>
              <a:defRPr sz="3800">
                <a:solidFill>
                  <a:schemeClr val="tx1"/>
                </a:solidFill>
                <a:latin typeface="Arial" panose="020B0604020202020204" pitchFamily="34" charset="0"/>
                <a:ea typeface="MS PGothic" panose="020B0600070205080204" pitchFamily="34" charset="-128"/>
              </a:defRPr>
            </a:lvl8pPr>
            <a:lvl9pPr marL="4106159" indent="-241539" defTabSz="984606" eaLnBrk="0" fontAlgn="base" hangingPunct="0">
              <a:spcBef>
                <a:spcPct val="0"/>
              </a:spcBef>
              <a:spcAft>
                <a:spcPct val="0"/>
              </a:spcAft>
              <a:defRPr sz="3800">
                <a:solidFill>
                  <a:schemeClr val="tx1"/>
                </a:solidFill>
                <a:latin typeface="Arial" panose="020B0604020202020204" pitchFamily="34" charset="0"/>
                <a:ea typeface="MS PGothic" panose="020B0600070205080204" pitchFamily="34" charset="-128"/>
              </a:defRPr>
            </a:lvl9pPr>
          </a:lstStyle>
          <a:p>
            <a:fld id="{C3BAAD15-83E4-4416-96BD-084375236977}" type="slidenum">
              <a:rPr lang="en-NZ" altLang="en-US" sz="1300">
                <a:latin typeface="Times New Roman" panose="02020603050405020304" pitchFamily="18" charset="0"/>
              </a:rPr>
              <a:pPr/>
              <a:t>10</a:t>
            </a:fld>
            <a:endParaRPr lang="en-NZ" altLang="en-US" sz="1300">
              <a:latin typeface="Times New Roman" panose="02020603050405020304" pitchFamily="18" charset="0"/>
            </a:endParaRPr>
          </a:p>
        </p:txBody>
      </p:sp>
    </p:spTree>
    <p:extLst>
      <p:ext uri="{BB962C8B-B14F-4D97-AF65-F5344CB8AC3E}">
        <p14:creationId xmlns:p14="http://schemas.microsoft.com/office/powerpoint/2010/main" val="1247821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C1F67CC8-CFD5-407F-8B29-F5C07E50C0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a:solidFill>
                  <a:schemeClr val="tx1"/>
                </a:solidFill>
                <a:latin typeface="Arial" panose="020B0604020202020204" pitchFamily="34" charset="0"/>
                <a:ea typeface="MS PGothic" panose="020B0600070205080204" pitchFamily="34" charset="-128"/>
              </a:defRPr>
            </a:lvl1pPr>
            <a:lvl2pPr marL="742950" indent="-285750" defTabSz="931863">
              <a:defRPr sz="3600">
                <a:solidFill>
                  <a:schemeClr val="tx1"/>
                </a:solidFill>
                <a:latin typeface="Arial" panose="020B0604020202020204" pitchFamily="34" charset="0"/>
                <a:ea typeface="MS PGothic" panose="020B0600070205080204" pitchFamily="34" charset="-128"/>
              </a:defRPr>
            </a:lvl2pPr>
            <a:lvl3pPr marL="1143000" indent="-228600" defTabSz="931863">
              <a:defRPr sz="3600">
                <a:solidFill>
                  <a:schemeClr val="tx1"/>
                </a:solidFill>
                <a:latin typeface="Arial" panose="020B0604020202020204" pitchFamily="34" charset="0"/>
                <a:ea typeface="MS PGothic" panose="020B0600070205080204" pitchFamily="34" charset="-128"/>
              </a:defRPr>
            </a:lvl3pPr>
            <a:lvl4pPr marL="1600200" indent="-228600" defTabSz="931863">
              <a:defRPr sz="3600">
                <a:solidFill>
                  <a:schemeClr val="tx1"/>
                </a:solidFill>
                <a:latin typeface="Arial" panose="020B0604020202020204" pitchFamily="34" charset="0"/>
                <a:ea typeface="MS PGothic" panose="020B0600070205080204" pitchFamily="34" charset="-128"/>
              </a:defRPr>
            </a:lvl4pPr>
            <a:lvl5pPr marL="2057400" indent="-228600" defTabSz="931863">
              <a:defRPr sz="36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9pPr>
          </a:lstStyle>
          <a:p>
            <a:fld id="{39BBC11F-C394-414C-AC00-F429C3F87E6E}" type="slidenum">
              <a:rPr lang="en-US" altLang="en-US" sz="1200"/>
              <a:pPr/>
              <a:t>20</a:t>
            </a:fld>
            <a:endParaRPr lang="en-US" altLang="en-US" sz="1200"/>
          </a:p>
        </p:txBody>
      </p:sp>
      <p:sp>
        <p:nvSpPr>
          <p:cNvPr id="36867" name="Rectangle 2">
            <a:extLst>
              <a:ext uri="{FF2B5EF4-FFF2-40B4-BE49-F238E27FC236}">
                <a16:creationId xmlns:a16="http://schemas.microsoft.com/office/drawing/2014/main" id="{988ACD8A-EF39-4B59-8AD5-92A0E7C536F5}"/>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DFF61665-B468-481E-926C-D14DB2B40C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indent="-742950" eaLnBrk="1" hangingPunct="1">
              <a:spcAft>
                <a:spcPts val="1200"/>
              </a:spcAft>
            </a:pPr>
            <a:r>
              <a:rPr lang="en-US" altLang="en-US">
                <a:latin typeface="Arial" panose="020B0604020202020204" pitchFamily="34" charset="0"/>
              </a:rPr>
              <a:t>To support the clubs and districts of RI in their pursuit of programs and activities that promote the Object of Rotary</a:t>
            </a:r>
            <a:endParaRPr lang="en-US" altLang="en-US" i="1">
              <a:solidFill>
                <a:srgbClr val="19407F"/>
              </a:solidFill>
              <a:latin typeface="Arial" panose="020B0604020202020204" pitchFamily="34" charset="0"/>
            </a:endParaRPr>
          </a:p>
        </p:txBody>
      </p:sp>
    </p:spTree>
    <p:extLst>
      <p:ext uri="{BB962C8B-B14F-4D97-AF65-F5344CB8AC3E}">
        <p14:creationId xmlns:p14="http://schemas.microsoft.com/office/powerpoint/2010/main" val="3373617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C1F67CC8-CFD5-407F-8B29-F5C07E50C0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a:solidFill>
                  <a:schemeClr val="tx1"/>
                </a:solidFill>
                <a:latin typeface="Arial" panose="020B0604020202020204" pitchFamily="34" charset="0"/>
                <a:ea typeface="MS PGothic" panose="020B0600070205080204" pitchFamily="34" charset="-128"/>
              </a:defRPr>
            </a:lvl1pPr>
            <a:lvl2pPr marL="742950" indent="-285750" defTabSz="931863">
              <a:defRPr sz="3600">
                <a:solidFill>
                  <a:schemeClr val="tx1"/>
                </a:solidFill>
                <a:latin typeface="Arial" panose="020B0604020202020204" pitchFamily="34" charset="0"/>
                <a:ea typeface="MS PGothic" panose="020B0600070205080204" pitchFamily="34" charset="-128"/>
              </a:defRPr>
            </a:lvl2pPr>
            <a:lvl3pPr marL="1143000" indent="-228600" defTabSz="931863">
              <a:defRPr sz="3600">
                <a:solidFill>
                  <a:schemeClr val="tx1"/>
                </a:solidFill>
                <a:latin typeface="Arial" panose="020B0604020202020204" pitchFamily="34" charset="0"/>
                <a:ea typeface="MS PGothic" panose="020B0600070205080204" pitchFamily="34" charset="-128"/>
              </a:defRPr>
            </a:lvl3pPr>
            <a:lvl4pPr marL="1600200" indent="-228600" defTabSz="931863">
              <a:defRPr sz="3600">
                <a:solidFill>
                  <a:schemeClr val="tx1"/>
                </a:solidFill>
                <a:latin typeface="Arial" panose="020B0604020202020204" pitchFamily="34" charset="0"/>
                <a:ea typeface="MS PGothic" panose="020B0600070205080204" pitchFamily="34" charset="-128"/>
              </a:defRPr>
            </a:lvl4pPr>
            <a:lvl5pPr marL="2057400" indent="-228600" defTabSz="931863">
              <a:defRPr sz="36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9pPr>
          </a:lstStyle>
          <a:p>
            <a:fld id="{39BBC11F-C394-414C-AC00-F429C3F87E6E}" type="slidenum">
              <a:rPr lang="en-US" altLang="en-US" sz="1200"/>
              <a:pPr/>
              <a:t>21</a:t>
            </a:fld>
            <a:endParaRPr lang="en-US" altLang="en-US" sz="1200"/>
          </a:p>
        </p:txBody>
      </p:sp>
      <p:sp>
        <p:nvSpPr>
          <p:cNvPr id="36867" name="Rectangle 2">
            <a:extLst>
              <a:ext uri="{FF2B5EF4-FFF2-40B4-BE49-F238E27FC236}">
                <a16:creationId xmlns:a16="http://schemas.microsoft.com/office/drawing/2014/main" id="{988ACD8A-EF39-4B59-8AD5-92A0E7C536F5}"/>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DFF61665-B468-481E-926C-D14DB2B40C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indent="-742950" eaLnBrk="1" hangingPunct="1">
              <a:spcAft>
                <a:spcPts val="1200"/>
              </a:spcAft>
            </a:pPr>
            <a:r>
              <a:rPr lang="en-US" altLang="en-US">
                <a:latin typeface="Arial" panose="020B0604020202020204" pitchFamily="34" charset="0"/>
              </a:rPr>
              <a:t>To support the clubs and districts of RI in their pursuit of programs and activities that promote the Object of Rotary</a:t>
            </a:r>
            <a:endParaRPr lang="en-US" altLang="en-US" i="1">
              <a:solidFill>
                <a:srgbClr val="19407F"/>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C1F67CC8-CFD5-407F-8B29-F5C07E50C0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a:solidFill>
                  <a:schemeClr val="tx1"/>
                </a:solidFill>
                <a:latin typeface="Arial" panose="020B0604020202020204" pitchFamily="34" charset="0"/>
                <a:ea typeface="MS PGothic" panose="020B0600070205080204" pitchFamily="34" charset="-128"/>
              </a:defRPr>
            </a:lvl1pPr>
            <a:lvl2pPr marL="742950" indent="-285750" defTabSz="931863">
              <a:defRPr sz="3600">
                <a:solidFill>
                  <a:schemeClr val="tx1"/>
                </a:solidFill>
                <a:latin typeface="Arial" panose="020B0604020202020204" pitchFamily="34" charset="0"/>
                <a:ea typeface="MS PGothic" panose="020B0600070205080204" pitchFamily="34" charset="-128"/>
              </a:defRPr>
            </a:lvl2pPr>
            <a:lvl3pPr marL="1143000" indent="-228600" defTabSz="931863">
              <a:defRPr sz="3600">
                <a:solidFill>
                  <a:schemeClr val="tx1"/>
                </a:solidFill>
                <a:latin typeface="Arial" panose="020B0604020202020204" pitchFamily="34" charset="0"/>
                <a:ea typeface="MS PGothic" panose="020B0600070205080204" pitchFamily="34" charset="-128"/>
              </a:defRPr>
            </a:lvl3pPr>
            <a:lvl4pPr marL="1600200" indent="-228600" defTabSz="931863">
              <a:defRPr sz="3600">
                <a:solidFill>
                  <a:schemeClr val="tx1"/>
                </a:solidFill>
                <a:latin typeface="Arial" panose="020B0604020202020204" pitchFamily="34" charset="0"/>
                <a:ea typeface="MS PGothic" panose="020B0600070205080204" pitchFamily="34" charset="-128"/>
              </a:defRPr>
            </a:lvl4pPr>
            <a:lvl5pPr marL="2057400" indent="-228600" defTabSz="931863">
              <a:defRPr sz="3600">
                <a:solidFill>
                  <a:schemeClr val="tx1"/>
                </a:solidFill>
                <a:latin typeface="Arial" panose="020B0604020202020204" pitchFamily="34" charset="0"/>
                <a:ea typeface="MS PGothic" panose="020B0600070205080204" pitchFamily="34" charset="-128"/>
              </a:defRPr>
            </a:lvl5pPr>
            <a:lvl6pPr marL="25146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6pPr>
            <a:lvl7pPr marL="29718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7pPr>
            <a:lvl8pPr marL="34290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8pPr>
            <a:lvl9pPr marL="3886200" indent="-228600" defTabSz="931863"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9pPr>
          </a:lstStyle>
          <a:p>
            <a:fld id="{39BBC11F-C394-414C-AC00-F429C3F87E6E}" type="slidenum">
              <a:rPr lang="en-US" altLang="en-US" sz="1200"/>
              <a:pPr/>
              <a:t>22</a:t>
            </a:fld>
            <a:endParaRPr lang="en-US" altLang="en-US" sz="1200"/>
          </a:p>
        </p:txBody>
      </p:sp>
      <p:sp>
        <p:nvSpPr>
          <p:cNvPr id="36867" name="Rectangle 2">
            <a:extLst>
              <a:ext uri="{FF2B5EF4-FFF2-40B4-BE49-F238E27FC236}">
                <a16:creationId xmlns:a16="http://schemas.microsoft.com/office/drawing/2014/main" id="{988ACD8A-EF39-4B59-8AD5-92A0E7C536F5}"/>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DFF61665-B468-481E-926C-D14DB2B40C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indent="-742950" eaLnBrk="1" hangingPunct="1">
              <a:spcAft>
                <a:spcPts val="1200"/>
              </a:spcAft>
            </a:pPr>
            <a:r>
              <a:rPr lang="en-US" altLang="en-US">
                <a:latin typeface="Arial" panose="020B0604020202020204" pitchFamily="34" charset="0"/>
              </a:rPr>
              <a:t>To support the clubs and districts of RI in their pursuit of programs and activities that promote the Object of Rotary</a:t>
            </a:r>
            <a:endParaRPr lang="en-US" altLang="en-US" i="1">
              <a:solidFill>
                <a:srgbClr val="19407F"/>
              </a:solidFill>
              <a:latin typeface="Arial" panose="020B0604020202020204" pitchFamily="34" charset="0"/>
            </a:endParaRPr>
          </a:p>
        </p:txBody>
      </p:sp>
    </p:spTree>
    <p:extLst>
      <p:ext uri="{BB962C8B-B14F-4D97-AF65-F5344CB8AC3E}">
        <p14:creationId xmlns:p14="http://schemas.microsoft.com/office/powerpoint/2010/main" val="88105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585CAF-0875-439E-8D04-F2223491049B}" type="datetimeFigureOut">
              <a:rPr lang="en-US" smtClean="0"/>
              <a:pPr/>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707791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585CAF-0875-439E-8D04-F2223491049B}" type="datetimeFigureOut">
              <a:rPr lang="en-US" smtClean="0"/>
              <a:pPr/>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3704682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585CAF-0875-439E-8D04-F2223491049B}" type="datetimeFigureOut">
              <a:rPr lang="en-US" smtClean="0"/>
              <a:pPr/>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1926640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E45B66-C64F-4945-A9BC-5586E5A65E6E}"/>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5" name="Rectangle 5">
            <a:extLst>
              <a:ext uri="{FF2B5EF4-FFF2-40B4-BE49-F238E27FC236}">
                <a16:creationId xmlns:a16="http://schemas.microsoft.com/office/drawing/2014/main" id="{792CBCC9-BE57-4E71-AB2F-1B3B99A6D48C}"/>
              </a:ext>
            </a:extLst>
          </p:cNvPr>
          <p:cNvSpPr>
            <a:spLocks noChangeArrowheads="1"/>
          </p:cNvSpPr>
          <p:nvPr/>
        </p:nvSpPr>
        <p:spPr bwMode="auto">
          <a:xfrm>
            <a:off x="-101600" y="457200"/>
            <a:ext cx="12395200" cy="533400"/>
          </a:xfrm>
          <a:prstGeom prst="rect">
            <a:avLst/>
          </a:prstGeom>
          <a:solidFill>
            <a:schemeClr val="accent1"/>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75161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AA535D2-E209-4B14-8B11-7653C64EDCD3}"/>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5" name="Rectangle 5">
            <a:extLst>
              <a:ext uri="{FF2B5EF4-FFF2-40B4-BE49-F238E27FC236}">
                <a16:creationId xmlns:a16="http://schemas.microsoft.com/office/drawing/2014/main" id="{8722566C-2792-4B85-8F8B-66D2D3B5574D}"/>
              </a:ext>
            </a:extLst>
          </p:cNvPr>
          <p:cNvSpPr>
            <a:spLocks noChangeArrowheads="1"/>
          </p:cNvSpPr>
          <p:nvPr/>
        </p:nvSpPr>
        <p:spPr bwMode="auto">
          <a:xfrm>
            <a:off x="-101600" y="457200"/>
            <a:ext cx="12395200" cy="533400"/>
          </a:xfrm>
          <a:prstGeom prst="rect">
            <a:avLst/>
          </a:prstGeom>
          <a:solidFill>
            <a:srgbClr val="005DAA"/>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09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3F2C73-8528-4873-9FC8-F25E3645B35D}"/>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5" name="Rectangle 5">
            <a:extLst>
              <a:ext uri="{FF2B5EF4-FFF2-40B4-BE49-F238E27FC236}">
                <a16:creationId xmlns:a16="http://schemas.microsoft.com/office/drawing/2014/main" id="{1E62F5F1-2A30-4B6F-A4AB-DC1BD4D6DC95}"/>
              </a:ext>
            </a:extLst>
          </p:cNvPr>
          <p:cNvSpPr>
            <a:spLocks noChangeArrowheads="1"/>
          </p:cNvSpPr>
          <p:nvPr/>
        </p:nvSpPr>
        <p:spPr bwMode="auto">
          <a:xfrm>
            <a:off x="-101600" y="457200"/>
            <a:ext cx="12395200" cy="533400"/>
          </a:xfrm>
          <a:prstGeom prst="rect">
            <a:avLst/>
          </a:prstGeom>
          <a:solidFill>
            <a:schemeClr val="tx2"/>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18485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E0C05A-0D40-48B8-A698-5F2550B50220}"/>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5" name="Rectangle 5">
            <a:extLst>
              <a:ext uri="{FF2B5EF4-FFF2-40B4-BE49-F238E27FC236}">
                <a16:creationId xmlns:a16="http://schemas.microsoft.com/office/drawing/2014/main" id="{C9F89C42-280E-47B0-A0D5-0BDDB3ECE1AC}"/>
              </a:ext>
            </a:extLst>
          </p:cNvPr>
          <p:cNvSpPr>
            <a:spLocks noChangeArrowheads="1"/>
          </p:cNvSpPr>
          <p:nvPr/>
        </p:nvSpPr>
        <p:spPr bwMode="auto">
          <a:xfrm>
            <a:off x="-101600" y="457200"/>
            <a:ext cx="12395200" cy="533400"/>
          </a:xfrm>
          <a:prstGeom prst="rect">
            <a:avLst/>
          </a:prstGeom>
          <a:solidFill>
            <a:srgbClr val="009999"/>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71706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7FECBC-421D-4A32-9D7F-4E24A8C9108A}"/>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5" name="Rectangle 5">
            <a:extLst>
              <a:ext uri="{FF2B5EF4-FFF2-40B4-BE49-F238E27FC236}">
                <a16:creationId xmlns:a16="http://schemas.microsoft.com/office/drawing/2014/main" id="{FB8E3968-1E0C-4071-BB57-CFC713624816}"/>
              </a:ext>
            </a:extLst>
          </p:cNvPr>
          <p:cNvSpPr>
            <a:spLocks noChangeArrowheads="1"/>
          </p:cNvSpPr>
          <p:nvPr/>
        </p:nvSpPr>
        <p:spPr bwMode="auto">
          <a:xfrm>
            <a:off x="-101600" y="457200"/>
            <a:ext cx="12395200" cy="533400"/>
          </a:xfrm>
          <a:prstGeom prst="rect">
            <a:avLst/>
          </a:prstGeom>
          <a:solidFill>
            <a:srgbClr val="FF7600"/>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197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508000" y="228600"/>
            <a:ext cx="11684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894597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0" i="0" cap="all">
                <a:latin typeface="Arial Narrow"/>
                <a:cs typeface="Arial Narrow"/>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1562612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038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585CAF-0875-439E-8D04-F2223491049B}" type="datetimeFigureOut">
              <a:rPr lang="en-US" smtClean="0"/>
              <a:pPr/>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4763661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110444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sz="36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40686531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6031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7770813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atin typeface="Arial Narrow"/>
                <a:cs typeface="Arial Narrow"/>
              </a:defRPr>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4258561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855441"/>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03B4611-8D22-4580-805D-D9E9E5964EAC}"/>
              </a:ext>
            </a:extLst>
          </p:cNvPr>
          <p:cNvCxnSpPr/>
          <p:nvPr userDrawn="1"/>
        </p:nvCxnSpPr>
        <p:spPr>
          <a:xfrm flipV="1">
            <a:off x="889001" y="981075"/>
            <a:ext cx="3365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5" name="Picture 5">
            <a:extLst>
              <a:ext uri="{FF2B5EF4-FFF2-40B4-BE49-F238E27FC236}">
                <a16:creationId xmlns:a16="http://schemas.microsoft.com/office/drawing/2014/main" id="{8CF3BAAF-3782-4E0F-BEDC-E2CD476A97FB}"/>
              </a:ext>
            </a:extLst>
          </p:cNvPr>
          <p:cNvPicPr>
            <a:picLocks noChangeAspect="1"/>
          </p:cNvPicPr>
          <p:nvPr userDrawn="1"/>
        </p:nvPicPr>
        <p:blipFill>
          <a:blip r:embed="rId2">
            <a:extLst>
              <a:ext uri="{28A0092B-C50C-407E-A947-70E740481C1C}">
                <a14:useLocalDpi xmlns:a14="http://schemas.microsoft.com/office/drawing/2010/main" val="0"/>
              </a:ext>
            </a:extLst>
          </a:blip>
          <a:srcRect l="5788" t="11545" r="5537" b="7967"/>
          <a:stretch>
            <a:fillRect/>
          </a:stretch>
        </p:blipFill>
        <p:spPr bwMode="auto">
          <a:xfrm>
            <a:off x="8489951" y="7938"/>
            <a:ext cx="3697816"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hape 11"/>
          <p:cNvSpPr>
            <a:spLocks noGrp="1"/>
          </p:cNvSpPr>
          <p:nvPr>
            <p:ph type="title"/>
          </p:nvPr>
        </p:nvSpPr>
        <p:spPr>
          <a:xfrm>
            <a:off x="889001" y="1149350"/>
            <a:ext cx="10414000" cy="2324100"/>
          </a:xfrm>
          <a:prstGeom prst="rect">
            <a:avLst/>
          </a:prstGeom>
        </p:spPr>
        <p:txBody>
          <a:bodyPr anchor="b"/>
          <a:lstStyle/>
          <a:p>
            <a:r>
              <a:rPr dirty="0"/>
              <a:t>Title Text</a:t>
            </a:r>
          </a:p>
        </p:txBody>
      </p:sp>
      <p:sp>
        <p:nvSpPr>
          <p:cNvPr id="12" name="Shape 12"/>
          <p:cNvSpPr>
            <a:spLocks noGrp="1"/>
          </p:cNvSpPr>
          <p:nvPr>
            <p:ph type="body" sz="quarter" idx="1"/>
          </p:nvPr>
        </p:nvSpPr>
        <p:spPr>
          <a:xfrm>
            <a:off x="889001" y="3536950"/>
            <a:ext cx="10414000" cy="793750"/>
          </a:xfrm>
          <a:prstGeom prst="rect">
            <a:avLst/>
          </a:prstGeom>
        </p:spPr>
        <p:txBody>
          <a:bodyPr anchor="t"/>
          <a:lstStyle>
            <a:lvl1pPr marL="0" indent="0" algn="ctr">
              <a:spcBef>
                <a:spcPts val="0"/>
              </a:spcBef>
              <a:buSzTx/>
              <a:buNone/>
              <a:defRPr sz="1788"/>
            </a:lvl1pPr>
            <a:lvl2pPr marL="0" indent="92880" algn="ctr">
              <a:spcBef>
                <a:spcPts val="0"/>
              </a:spcBef>
              <a:buSzTx/>
              <a:buNone/>
              <a:defRPr sz="1788"/>
            </a:lvl2pPr>
            <a:lvl3pPr marL="0" indent="185760" algn="ctr">
              <a:spcBef>
                <a:spcPts val="0"/>
              </a:spcBef>
              <a:buSzTx/>
              <a:buNone/>
              <a:defRPr sz="1788"/>
            </a:lvl3pPr>
            <a:lvl4pPr marL="0" indent="278641" algn="ctr">
              <a:spcBef>
                <a:spcPts val="0"/>
              </a:spcBef>
              <a:buSzTx/>
              <a:buNone/>
              <a:defRPr sz="1788"/>
            </a:lvl4pPr>
            <a:lvl5pPr marL="0" indent="371521" algn="ctr">
              <a:spcBef>
                <a:spcPts val="0"/>
              </a:spcBef>
              <a:buSzTx/>
              <a:buNone/>
              <a:defRPr sz="1788"/>
            </a:lvl5pPr>
          </a:lstStyle>
          <a:p>
            <a:r>
              <a:t>Body Level One</a:t>
            </a:r>
          </a:p>
          <a:p>
            <a:pPr lvl="1"/>
            <a:r>
              <a:t>Body Level Two</a:t>
            </a:r>
          </a:p>
          <a:p>
            <a:pPr lvl="2"/>
            <a:r>
              <a:t>Body Level Three</a:t>
            </a:r>
          </a:p>
          <a:p>
            <a:pPr lvl="3"/>
            <a:r>
              <a:t>Body Level Four</a:t>
            </a:r>
          </a:p>
          <a:p>
            <a:pPr lvl="4"/>
            <a:r>
              <a:t>Body Level Five</a:t>
            </a:r>
          </a:p>
        </p:txBody>
      </p:sp>
      <p:sp>
        <p:nvSpPr>
          <p:cNvPr id="6" name="Shape 13">
            <a:extLst>
              <a:ext uri="{FF2B5EF4-FFF2-40B4-BE49-F238E27FC236}">
                <a16:creationId xmlns:a16="http://schemas.microsoft.com/office/drawing/2014/main" id="{49801582-2AF8-4F45-AF96-6E66A7FF8EE9}"/>
              </a:ext>
            </a:extLst>
          </p:cNvPr>
          <p:cNvSpPr>
            <a:spLocks noGrp="1"/>
          </p:cNvSpPr>
          <p:nvPr>
            <p:ph type="sldNum" sz="quarter" idx="10"/>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B0C7292B-0373-4AD2-A887-E7854C8DEF5A}" type="slidenum">
              <a:rPr lang="en-US" altLang="en-US"/>
              <a:pPr>
                <a:defRPr/>
              </a:pPr>
              <a:t>‹#›</a:t>
            </a:fld>
            <a:endParaRPr lang="en-US" altLang="en-US"/>
          </a:p>
        </p:txBody>
      </p:sp>
    </p:spTree>
    <p:extLst>
      <p:ext uri="{BB962C8B-B14F-4D97-AF65-F5344CB8AC3E}">
        <p14:creationId xmlns:p14="http://schemas.microsoft.com/office/powerpoint/2010/main" val="3490202626"/>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073AA5C-BC05-482A-8887-DED0B33365B1}"/>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4" name="Rectangle 4">
            <a:extLst>
              <a:ext uri="{FF2B5EF4-FFF2-40B4-BE49-F238E27FC236}">
                <a16:creationId xmlns:a16="http://schemas.microsoft.com/office/drawing/2014/main" id="{D633C4B0-0420-436A-9DB7-0A781CB7CCCC}"/>
              </a:ext>
            </a:extLst>
          </p:cNvPr>
          <p:cNvSpPr>
            <a:spLocks noChangeArrowheads="1"/>
          </p:cNvSpPr>
          <p:nvPr/>
        </p:nvSpPr>
        <p:spPr bwMode="auto">
          <a:xfrm>
            <a:off x="-203200" y="2667000"/>
            <a:ext cx="12700000" cy="1600200"/>
          </a:xfrm>
          <a:prstGeom prst="rect">
            <a:avLst/>
          </a:prstGeom>
          <a:solidFill>
            <a:schemeClr val="accent1"/>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ctrTitle"/>
          </p:nvPr>
        </p:nvSpPr>
        <p:spPr>
          <a:xfrm>
            <a:off x="203200" y="2667000"/>
            <a:ext cx="117856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541908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B55CB1-0275-4BA9-8266-F802CFF5B6EB}"/>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4" name="Rectangle 4">
            <a:extLst>
              <a:ext uri="{FF2B5EF4-FFF2-40B4-BE49-F238E27FC236}">
                <a16:creationId xmlns:a16="http://schemas.microsoft.com/office/drawing/2014/main" id="{C6EB4DF8-D807-46A3-AB28-969A79FADAEC}"/>
              </a:ext>
            </a:extLst>
          </p:cNvPr>
          <p:cNvSpPr>
            <a:spLocks noChangeArrowheads="1"/>
          </p:cNvSpPr>
          <p:nvPr/>
        </p:nvSpPr>
        <p:spPr bwMode="auto">
          <a:xfrm>
            <a:off x="-203200" y="2667000"/>
            <a:ext cx="12700000" cy="1600200"/>
          </a:xfrm>
          <a:prstGeom prst="rect">
            <a:avLst/>
          </a:prstGeom>
          <a:solidFill>
            <a:srgbClr val="005DAA"/>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ctrTitle"/>
          </p:nvPr>
        </p:nvSpPr>
        <p:spPr>
          <a:xfrm>
            <a:off x="203200" y="2667000"/>
            <a:ext cx="117856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1003028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ABA39E1-865C-48A6-8E9E-0F4D3BAD15F2}"/>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4" name="Rectangle 4">
            <a:extLst>
              <a:ext uri="{FF2B5EF4-FFF2-40B4-BE49-F238E27FC236}">
                <a16:creationId xmlns:a16="http://schemas.microsoft.com/office/drawing/2014/main" id="{5FDC738B-9DDE-4DCC-92D6-6DF2F1AFF7A4}"/>
              </a:ext>
            </a:extLst>
          </p:cNvPr>
          <p:cNvSpPr>
            <a:spLocks noChangeArrowheads="1"/>
          </p:cNvSpPr>
          <p:nvPr/>
        </p:nvSpPr>
        <p:spPr bwMode="auto">
          <a:xfrm>
            <a:off x="-203200" y="2667000"/>
            <a:ext cx="12700000" cy="1600200"/>
          </a:xfrm>
          <a:prstGeom prst="rect">
            <a:avLst/>
          </a:prstGeom>
          <a:solidFill>
            <a:schemeClr val="tx2"/>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ctrTitle"/>
          </p:nvPr>
        </p:nvSpPr>
        <p:spPr>
          <a:xfrm>
            <a:off x="203200" y="2667000"/>
            <a:ext cx="117856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4013373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6585CAF-0875-439E-8D04-F2223491049B}" type="datetimeFigureOut">
              <a:rPr lang="en-US" smtClean="0"/>
              <a:pPr/>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36504799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85875DE-0D0E-44A8-8030-B06611E69FB6}"/>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4" name="Rectangle 4">
            <a:extLst>
              <a:ext uri="{FF2B5EF4-FFF2-40B4-BE49-F238E27FC236}">
                <a16:creationId xmlns:a16="http://schemas.microsoft.com/office/drawing/2014/main" id="{9FB33357-7C35-4BF7-B00E-AEC5138F175F}"/>
              </a:ext>
            </a:extLst>
          </p:cNvPr>
          <p:cNvSpPr>
            <a:spLocks noChangeArrowheads="1"/>
          </p:cNvSpPr>
          <p:nvPr/>
        </p:nvSpPr>
        <p:spPr bwMode="auto">
          <a:xfrm>
            <a:off x="-203200" y="2667000"/>
            <a:ext cx="12700000" cy="1600200"/>
          </a:xfrm>
          <a:prstGeom prst="rect">
            <a:avLst/>
          </a:prstGeom>
          <a:solidFill>
            <a:srgbClr val="009999"/>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ctrTitle"/>
          </p:nvPr>
        </p:nvSpPr>
        <p:spPr>
          <a:xfrm>
            <a:off x="203200" y="2667000"/>
            <a:ext cx="117856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427468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198DB8-4918-4A5E-9603-CC2184249F78}"/>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4" name="Rectangle 4">
            <a:extLst>
              <a:ext uri="{FF2B5EF4-FFF2-40B4-BE49-F238E27FC236}">
                <a16:creationId xmlns:a16="http://schemas.microsoft.com/office/drawing/2014/main" id="{11DF26A6-CCE0-4454-8E97-DBB108B25CBA}"/>
              </a:ext>
            </a:extLst>
          </p:cNvPr>
          <p:cNvSpPr>
            <a:spLocks noChangeArrowheads="1"/>
          </p:cNvSpPr>
          <p:nvPr/>
        </p:nvSpPr>
        <p:spPr bwMode="auto">
          <a:xfrm>
            <a:off x="-203200" y="2667000"/>
            <a:ext cx="12700000" cy="1600200"/>
          </a:xfrm>
          <a:prstGeom prst="rect">
            <a:avLst/>
          </a:prstGeom>
          <a:solidFill>
            <a:srgbClr val="FF7600"/>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2400">
              <a:solidFill>
                <a:srgbClr val="FFFFFF"/>
              </a:solidFill>
              <a:latin typeface="Calibri" panose="020F0502020204030204" pitchFamily="34" charset="0"/>
            </a:endParaRPr>
          </a:p>
        </p:txBody>
      </p:sp>
      <p:sp>
        <p:nvSpPr>
          <p:cNvPr id="2" name="Title 1"/>
          <p:cNvSpPr>
            <a:spLocks noGrp="1"/>
          </p:cNvSpPr>
          <p:nvPr>
            <p:ph type="ctrTitle"/>
          </p:nvPr>
        </p:nvSpPr>
        <p:spPr>
          <a:xfrm>
            <a:off x="203200" y="2667000"/>
            <a:ext cx="117856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6857390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DE8A0B-AEC8-467B-AB1C-05603E03C1A6}"/>
              </a:ext>
            </a:extLst>
          </p:cNvPr>
          <p:cNvSpPr/>
          <p:nvPr/>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2" name="Title 1"/>
          <p:cNvSpPr>
            <a:spLocks noGrp="1"/>
          </p:cNvSpPr>
          <p:nvPr>
            <p:ph type="ctrTitle"/>
          </p:nvPr>
        </p:nvSpPr>
        <p:spPr>
          <a:xfrm>
            <a:off x="203200" y="2667000"/>
            <a:ext cx="117856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4152536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25747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101600" y="3429000"/>
            <a:ext cx="123952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711200" y="4611744"/>
            <a:ext cx="85344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0414065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833932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a:solidFill>
                <a:srgbClr val="FFFFFF"/>
              </a:solidFill>
              <a:ea typeface="ヒラギノ角ゴ Pro W3" charset="0"/>
              <a:cs typeface="ヒラギノ角ゴ Pro W3" charset="0"/>
            </a:endParaRPr>
          </a:p>
        </p:txBody>
      </p:sp>
      <p:sp>
        <p:nvSpPr>
          <p:cNvPr id="5" name="Rectangle 4"/>
          <p:cNvSpPr>
            <a:spLocks noChangeArrowheads="1"/>
          </p:cNvSpPr>
          <p:nvPr userDrawn="1"/>
        </p:nvSpPr>
        <p:spPr bwMode="auto">
          <a:xfrm>
            <a:off x="-101600" y="457200"/>
            <a:ext cx="123952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a:solidFill>
                <a:srgbClr val="FFFFFF"/>
              </a:solidFill>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826426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a:solidFill>
                <a:srgbClr val="FFFFFF"/>
              </a:solidFill>
              <a:ea typeface="ヒラギノ角ゴ Pro W3" charset="0"/>
              <a:cs typeface="ヒラギノ角ゴ Pro W3" charset="0"/>
            </a:endParaRPr>
          </a:p>
        </p:txBody>
      </p:sp>
      <p:sp>
        <p:nvSpPr>
          <p:cNvPr id="5" name="Rectangle 4"/>
          <p:cNvSpPr>
            <a:spLocks noChangeArrowheads="1"/>
          </p:cNvSpPr>
          <p:nvPr userDrawn="1"/>
        </p:nvSpPr>
        <p:spPr bwMode="auto">
          <a:xfrm>
            <a:off x="-101600" y="457200"/>
            <a:ext cx="123952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a:solidFill>
                <a:srgbClr val="FFFFFF"/>
              </a:solidFill>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218581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a:solidFill>
                <a:srgbClr val="FFFFFF"/>
              </a:solidFill>
              <a:ea typeface="ヒラギノ角ゴ Pro W3" charset="0"/>
              <a:cs typeface="ヒラギノ角ゴ Pro W3" charset="0"/>
            </a:endParaRPr>
          </a:p>
        </p:txBody>
      </p:sp>
      <p:sp>
        <p:nvSpPr>
          <p:cNvPr id="5" name="Rectangle 4"/>
          <p:cNvSpPr>
            <a:spLocks noChangeArrowheads="1"/>
          </p:cNvSpPr>
          <p:nvPr userDrawn="1"/>
        </p:nvSpPr>
        <p:spPr bwMode="auto">
          <a:xfrm>
            <a:off x="-101600" y="457200"/>
            <a:ext cx="123952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a:solidFill>
                <a:srgbClr val="FFFFFF"/>
              </a:solidFill>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368486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a:solidFill>
                <a:srgbClr val="FFFFFF"/>
              </a:solidFill>
              <a:ea typeface="ヒラギノ角ゴ Pro W3" charset="0"/>
              <a:cs typeface="ヒラギノ角ゴ Pro W3" charset="0"/>
            </a:endParaRPr>
          </a:p>
        </p:txBody>
      </p:sp>
      <p:sp>
        <p:nvSpPr>
          <p:cNvPr id="5" name="Rectangle 4"/>
          <p:cNvSpPr>
            <a:spLocks noChangeArrowheads="1"/>
          </p:cNvSpPr>
          <p:nvPr userDrawn="1"/>
        </p:nvSpPr>
        <p:spPr bwMode="auto">
          <a:xfrm>
            <a:off x="-101600" y="457200"/>
            <a:ext cx="123952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a:solidFill>
                <a:srgbClr val="FFFFFF"/>
              </a:solidFill>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335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585CAF-0875-439E-8D04-F2223491049B}" type="datetimeFigureOut">
              <a:rPr lang="en-US" smtClean="0"/>
              <a:pPr/>
              <a:t>5/2/2026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17590206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a:solidFill>
                <a:srgbClr val="FFFFFF"/>
              </a:solidFill>
              <a:ea typeface="ヒラギノ角ゴ Pro W3" charset="0"/>
              <a:cs typeface="ヒラギノ角ゴ Pro W3" charset="0"/>
            </a:endParaRPr>
          </a:p>
        </p:txBody>
      </p:sp>
      <p:sp>
        <p:nvSpPr>
          <p:cNvPr id="5" name="Rectangle 4"/>
          <p:cNvSpPr>
            <a:spLocks noChangeArrowheads="1"/>
          </p:cNvSpPr>
          <p:nvPr userDrawn="1"/>
        </p:nvSpPr>
        <p:spPr bwMode="auto">
          <a:xfrm>
            <a:off x="-101600" y="457200"/>
            <a:ext cx="123952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a:solidFill>
                <a:srgbClr val="FFFFFF"/>
              </a:solidFill>
            </a:endParaRPr>
          </a:p>
        </p:txBody>
      </p:sp>
      <p:sp>
        <p:nvSpPr>
          <p:cNvPr id="2" name="Title 1"/>
          <p:cNvSpPr>
            <a:spLocks noGrp="1"/>
          </p:cNvSpPr>
          <p:nvPr>
            <p:ph type="title"/>
          </p:nvPr>
        </p:nvSpPr>
        <p:spPr>
          <a:xfrm>
            <a:off x="508000" y="457200"/>
            <a:ext cx="11684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609600" y="1219201"/>
            <a:ext cx="109728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79848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508000" y="228600"/>
            <a:ext cx="11684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6692212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0" i="0" cap="all">
                <a:latin typeface="Arial Narrow"/>
                <a:cs typeface="Arial Narrow"/>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8089706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80442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91489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sz="36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3024553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7967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1502112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atin typeface="Arial Narrow"/>
                <a:cs typeface="Arial Narrow"/>
              </a:defRPr>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6400970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810732"/>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585CAF-0875-439E-8D04-F2223491049B}" type="datetimeFigureOut">
              <a:rPr lang="en-US" smtClean="0"/>
              <a:pPr/>
              <a:t>5/2/2026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16558911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a:solidFill>
                <a:srgbClr val="FFFFFF"/>
              </a:solidFill>
              <a:ea typeface="ヒラギノ角ゴ Pro W3" charset="0"/>
              <a:cs typeface="ヒラギノ角ゴ Pro W3" charset="0"/>
            </a:endParaRPr>
          </a:p>
        </p:txBody>
      </p:sp>
      <p:sp>
        <p:nvSpPr>
          <p:cNvPr id="4" name="Rectangle 3"/>
          <p:cNvSpPr>
            <a:spLocks noChangeArrowheads="1"/>
          </p:cNvSpPr>
          <p:nvPr userDrawn="1"/>
        </p:nvSpPr>
        <p:spPr bwMode="auto">
          <a:xfrm>
            <a:off x="-203200" y="2667000"/>
            <a:ext cx="12700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a:solidFill>
                <a:srgbClr val="FFFFFF"/>
              </a:solidFill>
            </a:endParaRPr>
          </a:p>
        </p:txBody>
      </p:sp>
      <p:sp>
        <p:nvSpPr>
          <p:cNvPr id="2" name="Title 1"/>
          <p:cNvSpPr>
            <a:spLocks noGrp="1"/>
          </p:cNvSpPr>
          <p:nvPr>
            <p:ph type="ctrTitle"/>
          </p:nvPr>
        </p:nvSpPr>
        <p:spPr>
          <a:xfrm>
            <a:off x="203200" y="2667000"/>
            <a:ext cx="117856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6172054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
        <p:nvSpPr>
          <p:cNvPr id="5"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lang="en-US" sz="1600" b="1" i="0" u="none" strike="noStrike" baseline="30000" smtClean="0">
                <a:solidFill>
                  <a:srgbClr val="00B4E7"/>
                </a:solidFill>
              </a:defRPr>
            </a:lvl1pPr>
          </a:lstStyle>
          <a:p>
            <a:r>
              <a:rPr lang="en-US" dirty="0" err="1"/>
              <a:t>www.riconvention.org</a:t>
            </a:r>
            <a:endParaRPr lang="en-US" dirty="0"/>
          </a:p>
        </p:txBody>
      </p:sp>
    </p:spTree>
    <p:extLst>
      <p:ext uri="{BB962C8B-B14F-4D97-AF65-F5344CB8AC3E}">
        <p14:creationId xmlns:p14="http://schemas.microsoft.com/office/powerpoint/2010/main" val="35207239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1"/>
            <a:ext cx="10972800" cy="4525963"/>
          </a:xfrm>
          <a:prstGeom prst="rect">
            <a:avLst/>
          </a:prstGeom>
        </p:spPr>
        <p:txBody>
          <a:bodyPr/>
          <a:lstStyle>
            <a:lvl1pPr>
              <a:defRPr>
                <a:solidFill>
                  <a:srgbClr val="17458F"/>
                </a:solidFill>
              </a:defRPr>
            </a:lvl1pPr>
            <a:lvl2pPr>
              <a:defRPr>
                <a:solidFill>
                  <a:srgbClr val="17458F"/>
                </a:solidFill>
              </a:defRPr>
            </a:lvl2pPr>
            <a:lvl3pPr>
              <a:defRPr>
                <a:solidFill>
                  <a:srgbClr val="17458F"/>
                </a:solidFill>
              </a:defRPr>
            </a:lvl3pPr>
            <a:lvl4pPr>
              <a:defRPr>
                <a:solidFill>
                  <a:srgbClr val="17458F"/>
                </a:solidFill>
              </a:defRPr>
            </a:lvl4pPr>
            <a:lvl5pPr>
              <a:defRPr>
                <a:solidFill>
                  <a:srgbClr val="17458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
        <p:nvSpPr>
          <p:cNvPr id="5"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lang="en-US" sz="1600" b="1" i="0" u="none" strike="noStrike" baseline="30000" smtClean="0">
                <a:solidFill>
                  <a:srgbClr val="00B4E7"/>
                </a:solidFill>
              </a:defRPr>
            </a:lvl1pPr>
          </a:lstStyle>
          <a:p>
            <a:r>
              <a:rPr lang="en-US" dirty="0" err="1"/>
              <a:t>www.riconvention.org</a:t>
            </a:r>
            <a:endParaRPr lang="en-US" dirty="0"/>
          </a:p>
        </p:txBody>
      </p:sp>
    </p:spTree>
    <p:extLst>
      <p:ext uri="{BB962C8B-B14F-4D97-AF65-F5344CB8AC3E}">
        <p14:creationId xmlns:p14="http://schemas.microsoft.com/office/powerpoint/2010/main" val="5089882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normAutofit/>
          </a:bodyPr>
          <a:lstStyle>
            <a:lvl1pPr algn="l">
              <a:defRPr sz="3600" b="1" cap="all"/>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Title Placeholder 1"/>
          <p:cNvSpPr txBox="1">
            <a:spLocks/>
          </p:cNvSpPr>
          <p:nvPr userDrawn="1"/>
        </p:nvSpPr>
        <p:spPr>
          <a:xfrm>
            <a:off x="609600" y="274638"/>
            <a:ext cx="9855200" cy="4873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1800" b="0" i="0" kern="1200">
                <a:solidFill>
                  <a:srgbClr val="16316B"/>
                </a:solidFill>
                <a:latin typeface="Arial Narrow"/>
                <a:ea typeface="+mj-ea"/>
                <a:cs typeface="Arial Narrow"/>
              </a:defRPr>
            </a:lvl1pPr>
          </a:lstStyle>
          <a:p>
            <a:r>
              <a:rPr lang="en-US" sz="1800" b="1" dirty="0">
                <a:solidFill>
                  <a:schemeClr val="bg1"/>
                </a:solidFill>
              </a:rPr>
              <a:t>CLICK TO EDIT MASTER TITLE STYLE</a:t>
            </a:r>
          </a:p>
        </p:txBody>
      </p:sp>
      <p:sp>
        <p:nvSpPr>
          <p:cNvPr id="5"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lang="en-US" sz="1600" b="1" i="0" u="none" strike="noStrike" baseline="30000" smtClean="0">
                <a:solidFill>
                  <a:srgbClr val="00B4E7"/>
                </a:solidFill>
              </a:defRPr>
            </a:lvl1pPr>
          </a:lstStyle>
          <a:p>
            <a:r>
              <a:rPr lang="en-US" dirty="0" err="1"/>
              <a:t>www.riconvention.org</a:t>
            </a:r>
            <a:endParaRPr lang="en-US" dirty="0"/>
          </a:p>
        </p:txBody>
      </p:sp>
    </p:spTree>
    <p:extLst>
      <p:ext uri="{BB962C8B-B14F-4D97-AF65-F5344CB8AC3E}">
        <p14:creationId xmlns:p14="http://schemas.microsoft.com/office/powerpoint/2010/main" val="21223471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a:prstGeom prst="rect">
            <a:avLst/>
          </a:prstGeom>
        </p:spPr>
        <p:txBody>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a:defRPr sz="1800">
                <a:solidFill>
                  <a:srgbClr val="17458F"/>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a:defRPr sz="1800">
                <a:solidFill>
                  <a:srgbClr val="17458F"/>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
        <p:nvSpPr>
          <p:cNvPr id="6"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lang="en-US" sz="1600" b="1" i="0" u="none" strike="noStrike" baseline="30000" smtClean="0">
                <a:solidFill>
                  <a:srgbClr val="00B4E7"/>
                </a:solidFill>
              </a:defRPr>
            </a:lvl1pPr>
          </a:lstStyle>
          <a:p>
            <a:r>
              <a:rPr lang="en-US" dirty="0" err="1"/>
              <a:t>www.riconvention.org</a:t>
            </a:r>
            <a:endParaRPr lang="en-US" dirty="0"/>
          </a:p>
        </p:txBody>
      </p:sp>
    </p:spTree>
    <p:extLst>
      <p:ext uri="{BB962C8B-B14F-4D97-AF65-F5344CB8AC3E}">
        <p14:creationId xmlns:p14="http://schemas.microsoft.com/office/powerpoint/2010/main" val="14744655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09600" y="1535113"/>
            <a:ext cx="5386917" cy="639762"/>
          </a:xfrm>
          <a:prstGeom prst="rect">
            <a:avLst/>
          </a:prstGeom>
        </p:spPr>
        <p:txBody>
          <a:bodyPr anchor="b">
            <a:noAutofit/>
          </a:bodyPr>
          <a:lstStyle>
            <a:lvl1pPr marL="0" indent="0">
              <a:buNone/>
              <a:defRPr sz="2000" b="1" i="0">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1800">
                <a:solidFill>
                  <a:srgbClr val="17458F"/>
                </a:solidFill>
              </a:defRPr>
            </a:lvl1pPr>
            <a:lvl2pPr>
              <a:defRPr sz="2000">
                <a:solidFill>
                  <a:srgbClr val="17458F"/>
                </a:solidFill>
              </a:defRPr>
            </a:lvl2pPr>
            <a:lvl3pPr>
              <a:defRPr sz="1800">
                <a:solidFill>
                  <a:srgbClr val="17458F"/>
                </a:solidFill>
              </a:defRPr>
            </a:lvl3pPr>
            <a:lvl4pPr>
              <a:defRPr sz="1600">
                <a:solidFill>
                  <a:srgbClr val="17458F"/>
                </a:solidFill>
              </a:defRPr>
            </a:lvl4pPr>
            <a:lvl5pPr>
              <a:defRPr sz="1600">
                <a:solidFill>
                  <a:srgbClr val="17458F"/>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193368" y="1535113"/>
            <a:ext cx="5389033" cy="639762"/>
          </a:xfrm>
          <a:prstGeom prst="rect">
            <a:avLst/>
          </a:prstGeom>
        </p:spPr>
        <p:txBody>
          <a:bodyPr anchor="b">
            <a:noAutofit/>
          </a:bodyPr>
          <a:lstStyle>
            <a:lvl1pPr marL="0" indent="0">
              <a:buNone/>
              <a:defRPr sz="2000" b="1" i="0">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1800">
                <a:solidFill>
                  <a:srgbClr val="17458F"/>
                </a:solidFill>
              </a:defRPr>
            </a:lvl1pPr>
            <a:lvl2pPr>
              <a:defRPr sz="2000">
                <a:solidFill>
                  <a:srgbClr val="17458F"/>
                </a:solidFill>
              </a:defRPr>
            </a:lvl2pPr>
            <a:lvl3pPr>
              <a:defRPr sz="1800">
                <a:solidFill>
                  <a:srgbClr val="17458F"/>
                </a:solidFill>
              </a:defRPr>
            </a:lvl3pPr>
            <a:lvl4pPr>
              <a:defRPr sz="1600">
                <a:solidFill>
                  <a:srgbClr val="17458F"/>
                </a:solidFill>
              </a:defRPr>
            </a:lvl4pPr>
            <a:lvl5pPr>
              <a:defRPr sz="1600">
                <a:solidFill>
                  <a:srgbClr val="17458F"/>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
        <p:nvSpPr>
          <p:cNvPr id="8" name="Slide Number Placeholder 3"/>
          <p:cNvSpPr>
            <a:spLocks noGrp="1"/>
          </p:cNvSpPr>
          <p:nvPr>
            <p:ph type="sldNum" sz="quarter" idx="10"/>
          </p:nvPr>
        </p:nvSpPr>
        <p:spPr>
          <a:xfrm>
            <a:off x="8737600" y="6356351"/>
            <a:ext cx="2844800" cy="365125"/>
          </a:xfrm>
          <a:prstGeom prst="rect">
            <a:avLst/>
          </a:prstGeom>
        </p:spPr>
        <p:txBody>
          <a:bodyPr vert="horz" lIns="91440" tIns="45720" rIns="91440" bIns="45720" rtlCol="0" anchor="ctr"/>
          <a:lstStyle>
            <a:lvl1pPr algn="r">
              <a:defRPr lang="en-US" sz="1600" b="1" i="0" u="none" strike="noStrike" baseline="30000" smtClean="0">
                <a:solidFill>
                  <a:srgbClr val="00B4E7"/>
                </a:solidFill>
              </a:defRPr>
            </a:lvl1pPr>
          </a:lstStyle>
          <a:p>
            <a:r>
              <a:rPr lang="en-US" dirty="0" err="1"/>
              <a:t>www.riconvention.org</a:t>
            </a:r>
            <a:endParaRPr lang="en-US" dirty="0"/>
          </a:p>
        </p:txBody>
      </p:sp>
    </p:spTree>
    <p:extLst>
      <p:ext uri="{BB962C8B-B14F-4D97-AF65-F5344CB8AC3E}">
        <p14:creationId xmlns:p14="http://schemas.microsoft.com/office/powerpoint/2010/main" val="26715679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lang="en-US" sz="1600" b="1" i="0" u="none" strike="noStrike" baseline="30000" smtClean="0">
                <a:solidFill>
                  <a:srgbClr val="00B4E7"/>
                </a:solidFill>
              </a:defRPr>
            </a:lvl1pPr>
          </a:lstStyle>
          <a:p>
            <a:r>
              <a:rPr lang="en-US" dirty="0" err="1"/>
              <a:t>www.riconvention.org</a:t>
            </a:r>
            <a:endParaRPr lang="en-US" dirty="0"/>
          </a:p>
        </p:txBody>
      </p:sp>
    </p:spTree>
    <p:extLst>
      <p:ext uri="{BB962C8B-B14F-4D97-AF65-F5344CB8AC3E}">
        <p14:creationId xmlns:p14="http://schemas.microsoft.com/office/powerpoint/2010/main" val="37078239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25519634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1"/>
            <a:ext cx="10972800" cy="4525963"/>
          </a:xfrm>
          <a:prstGeom prst="rect">
            <a:avLst/>
          </a:prstGeom>
        </p:spPr>
        <p:txBody>
          <a:bodyPr/>
          <a:lstStyle>
            <a:lvl1pPr>
              <a:defRPr>
                <a:solidFill>
                  <a:srgbClr val="17458F"/>
                </a:solidFill>
              </a:defRPr>
            </a:lvl1pPr>
            <a:lvl2pPr>
              <a:defRPr>
                <a:solidFill>
                  <a:srgbClr val="17458F"/>
                </a:solidFill>
              </a:defRPr>
            </a:lvl2pPr>
            <a:lvl3pPr>
              <a:defRPr>
                <a:solidFill>
                  <a:srgbClr val="17458F"/>
                </a:solidFill>
              </a:defRPr>
            </a:lvl3pPr>
            <a:lvl4pPr>
              <a:defRPr>
                <a:solidFill>
                  <a:srgbClr val="17458F"/>
                </a:solidFill>
              </a:defRPr>
            </a:lvl4pPr>
            <a:lvl5pPr>
              <a:defRPr>
                <a:solidFill>
                  <a:srgbClr val="17458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9F925CBC-5D63-4841-856B-2ED1B4A34DEC}" type="slidenum">
              <a:rPr lang="en-US" smtClean="0"/>
              <a:t>‹#›</a:t>
            </a:fld>
            <a:endParaRPr lang="en-US"/>
          </a:p>
        </p:txBody>
      </p:sp>
      <p:sp>
        <p:nvSpPr>
          <p:cNvPr id="7"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22014078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normAutofit/>
          </a:bodyPr>
          <a:lstStyle>
            <a:lvl1pPr algn="l">
              <a:defRPr sz="3600" b="1" cap="all"/>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Title Placeholder 1"/>
          <p:cNvSpPr txBox="1">
            <a:spLocks/>
          </p:cNvSpPr>
          <p:nvPr userDrawn="1"/>
        </p:nvSpPr>
        <p:spPr>
          <a:xfrm>
            <a:off x="609600" y="274638"/>
            <a:ext cx="9855200" cy="4873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1800" b="0" i="0" kern="1200">
                <a:solidFill>
                  <a:srgbClr val="16316B"/>
                </a:solidFill>
                <a:latin typeface="Arial Narrow"/>
                <a:ea typeface="+mj-ea"/>
                <a:cs typeface="Arial Narrow"/>
              </a:defRPr>
            </a:lvl1pPr>
          </a:lstStyle>
          <a:p>
            <a:r>
              <a:rPr lang="en-US" sz="1800"/>
              <a:t>CLICK TO EDIT MASTER TITLE STYLE</a:t>
            </a:r>
            <a:endParaRPr lang="en-US" sz="1800" dirty="0"/>
          </a:p>
        </p:txBody>
      </p:sp>
    </p:spTree>
    <p:extLst>
      <p:ext uri="{BB962C8B-B14F-4D97-AF65-F5344CB8AC3E}">
        <p14:creationId xmlns:p14="http://schemas.microsoft.com/office/powerpoint/2010/main" val="1521551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585CAF-0875-439E-8D04-F2223491049B}" type="datetimeFigureOut">
              <a:rPr lang="en-US" smtClean="0"/>
              <a:pPr/>
              <a:t>5/2/2026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426940923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a:prstGeom prst="rect">
            <a:avLst/>
          </a:prstGeom>
        </p:spPr>
        <p:txBody>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a:defRPr sz="1800">
                <a:solidFill>
                  <a:srgbClr val="17458F"/>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a:defRPr sz="1800">
                <a:solidFill>
                  <a:srgbClr val="17458F"/>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25123773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09600" y="1535113"/>
            <a:ext cx="5386917" cy="639762"/>
          </a:xfrm>
          <a:prstGeom prst="rect">
            <a:avLst/>
          </a:prstGeom>
        </p:spPr>
        <p:txBody>
          <a:bodyPr anchor="b">
            <a:noAutofit/>
          </a:bodyPr>
          <a:lstStyle>
            <a:lvl1pPr marL="0" indent="0">
              <a:buNone/>
              <a:defRPr sz="2000" b="1" i="0">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1800">
                <a:solidFill>
                  <a:srgbClr val="17458F"/>
                </a:solidFill>
              </a:defRPr>
            </a:lvl1pPr>
            <a:lvl2pPr>
              <a:defRPr sz="2000">
                <a:solidFill>
                  <a:srgbClr val="17458F"/>
                </a:solidFill>
              </a:defRPr>
            </a:lvl2pPr>
            <a:lvl3pPr>
              <a:defRPr sz="1800">
                <a:solidFill>
                  <a:srgbClr val="17458F"/>
                </a:solidFill>
              </a:defRPr>
            </a:lvl3pPr>
            <a:lvl4pPr>
              <a:defRPr sz="1600">
                <a:solidFill>
                  <a:srgbClr val="17458F"/>
                </a:solidFill>
              </a:defRPr>
            </a:lvl4pPr>
            <a:lvl5pPr>
              <a:defRPr sz="1600">
                <a:solidFill>
                  <a:srgbClr val="17458F"/>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193368" y="1535113"/>
            <a:ext cx="5389033" cy="639762"/>
          </a:xfrm>
          <a:prstGeom prst="rect">
            <a:avLst/>
          </a:prstGeom>
        </p:spPr>
        <p:txBody>
          <a:bodyPr anchor="b">
            <a:noAutofit/>
          </a:bodyPr>
          <a:lstStyle>
            <a:lvl1pPr marL="0" indent="0">
              <a:buNone/>
              <a:defRPr sz="2000" b="1" i="0">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1800">
                <a:solidFill>
                  <a:srgbClr val="17458F"/>
                </a:solidFill>
              </a:defRPr>
            </a:lvl1pPr>
            <a:lvl2pPr>
              <a:defRPr sz="2000">
                <a:solidFill>
                  <a:srgbClr val="17458F"/>
                </a:solidFill>
              </a:defRPr>
            </a:lvl2pPr>
            <a:lvl3pPr>
              <a:defRPr sz="1800">
                <a:solidFill>
                  <a:srgbClr val="17458F"/>
                </a:solidFill>
              </a:defRPr>
            </a:lvl3pPr>
            <a:lvl4pPr>
              <a:defRPr sz="1600">
                <a:solidFill>
                  <a:srgbClr val="17458F"/>
                </a:solidFill>
              </a:defRPr>
            </a:lvl4pPr>
            <a:lvl5pPr>
              <a:defRPr sz="1600">
                <a:solidFill>
                  <a:srgbClr val="17458F"/>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35670619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23954725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609600" y="3505200"/>
            <a:ext cx="11582400" cy="1828800"/>
          </a:xfrm>
          <a:prstGeom prst="rect">
            <a:avLst/>
          </a:prstGeom>
          <a:noFill/>
          <a:effectLst/>
        </p:spPr>
        <p:txBody>
          <a:bodyPr lIns="0" tIns="0" rIns="0" bIns="0" anchor="t" anchorCtr="0">
            <a:noAutofit/>
          </a:bodyPr>
          <a:lstStyle>
            <a:lvl1pPr algn="l">
              <a:defRPr sz="3600" b="0" i="0">
                <a:solidFill>
                  <a:schemeClr val="bg1"/>
                </a:solidFill>
                <a:latin typeface="Arial Narrow"/>
                <a:cs typeface="Arial Narrow"/>
              </a:defRPr>
            </a:lvl1pPr>
          </a:lstStyle>
          <a:p>
            <a:r>
              <a:rPr lang="en-US" dirty="0"/>
              <a:t>CLICK TO EDIT MASTER SECTION BREAK</a:t>
            </a:r>
          </a:p>
        </p:txBody>
      </p:sp>
    </p:spTree>
    <p:extLst>
      <p:ext uri="{BB962C8B-B14F-4D97-AF65-F5344CB8AC3E}">
        <p14:creationId xmlns:p14="http://schemas.microsoft.com/office/powerpoint/2010/main" val="3219515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585CAF-0875-439E-8D04-F2223491049B}" type="datetimeFigureOut">
              <a:rPr lang="en-US" smtClean="0"/>
              <a:pPr/>
              <a:t>5/2/2026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1863436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585CAF-0875-439E-8D04-F2223491049B}" type="datetimeFigureOut">
              <a:rPr lang="en-US" smtClean="0"/>
              <a:pPr/>
              <a:t>5/2/2026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284663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585CAF-0875-439E-8D04-F2223491049B}" type="datetimeFigureOut">
              <a:rPr lang="en-US" smtClean="0"/>
              <a:pPr/>
              <a:t>5/2/2026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15AB2-915F-4AF9-AD28-2A3DE8683E56}" type="slidenum">
              <a:rPr lang="en-US" smtClean="0"/>
              <a:pPr/>
              <a:t>‹#›</a:t>
            </a:fld>
            <a:endParaRPr lang="en-US"/>
          </a:p>
        </p:txBody>
      </p:sp>
    </p:spTree>
    <p:extLst>
      <p:ext uri="{BB962C8B-B14F-4D97-AF65-F5344CB8AC3E}">
        <p14:creationId xmlns:p14="http://schemas.microsoft.com/office/powerpoint/2010/main" val="57142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1.png"/><Relationship Id="rId5" Type="http://schemas.openxmlformats.org/officeDocument/2006/relationships/slideLayout" Target="../slideLayouts/slideLayout31.xml"/><Relationship Id="rId10" Type="http://schemas.openxmlformats.org/officeDocument/2006/relationships/theme" Target="../theme/theme3.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image" Target="../media/image3.png"/><Relationship Id="rId2" Type="http://schemas.openxmlformats.org/officeDocument/2006/relationships/slideLayout" Target="../slideLayouts/slideLayout37.xml"/><Relationship Id="rId16" Type="http://schemas.openxmlformats.org/officeDocument/2006/relationships/theme" Target="../theme/theme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3.xml"/><Relationship Id="rId7"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585CAF-0875-439E-8D04-F2223491049B}" type="datetimeFigureOut">
              <a:rPr lang="en-US" smtClean="0"/>
              <a:pPr/>
              <a:t>5/2/2026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15AB2-915F-4AF9-AD28-2A3DE8683E56}" type="slidenum">
              <a:rPr lang="en-US" smtClean="0"/>
              <a:pPr/>
              <a:t>‹#›</a:t>
            </a:fld>
            <a:endParaRPr lang="en-US"/>
          </a:p>
        </p:txBody>
      </p:sp>
    </p:spTree>
    <p:extLst>
      <p:ext uri="{BB962C8B-B14F-4D97-AF65-F5344CB8AC3E}">
        <p14:creationId xmlns:p14="http://schemas.microsoft.com/office/powerpoint/2010/main" val="10676956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FB17A5-9E46-4193-8AF1-AB4D08453366}"/>
              </a:ext>
            </a:extLst>
          </p:cNvPr>
          <p:cNvSpPr txBox="1"/>
          <p:nvPr/>
        </p:nvSpPr>
        <p:spPr>
          <a:xfrm>
            <a:off x="9448800" y="6477001"/>
            <a:ext cx="2133600" cy="138113"/>
          </a:xfrm>
          <a:prstGeom prst="rect">
            <a:avLst/>
          </a:prstGeom>
          <a:noFill/>
        </p:spPr>
        <p:txBody>
          <a:bodyPr lIns="0" tIns="0"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defRPr/>
            </a:pPr>
            <a:r>
              <a:rPr lang="en-US" altLang="en-US" sz="900">
                <a:solidFill>
                  <a:srgbClr val="BCBDC0"/>
                </a:solidFill>
                <a:latin typeface="Arial Narrow" panose="020B0606020202030204" pitchFamily="34" charset="0"/>
              </a:rPr>
              <a:t>TITLE  |  </a:t>
            </a:r>
            <a:fld id="{75383638-16C6-4308-A339-57DB88EC586C}" type="slidenum">
              <a:rPr lang="en-US" altLang="en-US" sz="900" smtClean="0">
                <a:solidFill>
                  <a:srgbClr val="BCBDC0"/>
                </a:solidFill>
                <a:latin typeface="Arial Narrow" panose="020B0606020202030204" pitchFamily="34" charset="0"/>
              </a:rPr>
              <a:pPr algn="r">
                <a:defRPr/>
              </a:pPr>
              <a:t>‹#›</a:t>
            </a:fld>
            <a:r>
              <a:rPr lang="en-US" altLang="en-US" sz="900">
                <a:solidFill>
                  <a:srgbClr val="BCBDC0"/>
                </a:solidFill>
                <a:latin typeface="Arial Narrow" panose="020B0606020202030204" pitchFamily="34" charset="0"/>
              </a:rPr>
              <a:t>  </a:t>
            </a:r>
            <a:endParaRPr lang="en-US" altLang="en-US" sz="900">
              <a:solidFill>
                <a:srgbClr val="958D85"/>
              </a:solidFill>
              <a:latin typeface="Arial Narrow" panose="020B0606020202030204" pitchFamily="34" charset="0"/>
            </a:endParaRPr>
          </a:p>
        </p:txBody>
      </p:sp>
      <p:pic>
        <p:nvPicPr>
          <p:cNvPr id="2051" name="Picture 5">
            <a:extLst>
              <a:ext uri="{FF2B5EF4-FFF2-40B4-BE49-F238E27FC236}">
                <a16:creationId xmlns:a16="http://schemas.microsoft.com/office/drawing/2014/main" id="{942FDB60-5FFC-4B82-B3A7-9631DF77DA9C}"/>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611718" y="6299200"/>
            <a:ext cx="118956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075439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2" r:id="rId15"/>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5219D9-8EE3-4B1D-A65B-11F400E40ADB}"/>
              </a:ext>
            </a:extLst>
          </p:cNvPr>
          <p:cNvSpPr txBox="1"/>
          <p:nvPr/>
        </p:nvSpPr>
        <p:spPr>
          <a:xfrm>
            <a:off x="9550400" y="6477001"/>
            <a:ext cx="2032000" cy="138113"/>
          </a:xfrm>
          <a:prstGeom prst="rect">
            <a:avLst/>
          </a:prstGeom>
          <a:noFill/>
        </p:spPr>
        <p:txBody>
          <a:bodyPr lIns="0" tIns="0"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defRPr/>
            </a:pPr>
            <a:r>
              <a:rPr lang="en-US" altLang="en-US" sz="900">
                <a:solidFill>
                  <a:srgbClr val="BCBDC0"/>
                </a:solidFill>
                <a:latin typeface="Arial Narrow" panose="020B0606020202030204" pitchFamily="34" charset="0"/>
              </a:rPr>
              <a:t>TITLE |  </a:t>
            </a:r>
            <a:fld id="{B85B7150-5F65-43C9-A602-23852D7AD316}" type="slidenum">
              <a:rPr lang="en-US" altLang="en-US" sz="900" smtClean="0">
                <a:solidFill>
                  <a:srgbClr val="BCBDC0"/>
                </a:solidFill>
                <a:latin typeface="Arial Narrow" panose="020B0606020202030204" pitchFamily="34" charset="0"/>
              </a:rPr>
              <a:pPr algn="r">
                <a:defRPr/>
              </a:pPr>
              <a:t>‹#›</a:t>
            </a:fld>
            <a:r>
              <a:rPr lang="en-US" altLang="en-US" sz="900">
                <a:solidFill>
                  <a:srgbClr val="BCBDC0"/>
                </a:solidFill>
                <a:latin typeface="Arial Narrow" panose="020B0606020202030204" pitchFamily="34" charset="0"/>
              </a:rPr>
              <a:t>  </a:t>
            </a:r>
            <a:endParaRPr lang="en-US" altLang="en-US" sz="900">
              <a:solidFill>
                <a:srgbClr val="958D85"/>
              </a:solidFill>
              <a:latin typeface="Arial Narrow" panose="020B0606020202030204" pitchFamily="34" charset="0"/>
            </a:endParaRPr>
          </a:p>
        </p:txBody>
      </p:sp>
      <p:pic>
        <p:nvPicPr>
          <p:cNvPr id="3075" name="Picture 3">
            <a:extLst>
              <a:ext uri="{FF2B5EF4-FFF2-40B4-BE49-F238E27FC236}">
                <a16:creationId xmlns:a16="http://schemas.microsoft.com/office/drawing/2014/main" id="{BBEED31C-15FC-457C-98C3-6AC662C42793}"/>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11718" y="6299200"/>
            <a:ext cx="118956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378634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2" r:id="rId8"/>
    <p:sldLayoutId id="2147483723" r:id="rId9"/>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9448800" y="6477001"/>
            <a:ext cx="2133600" cy="138113"/>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charset="0"/>
                <a:cs typeface="ヒラギノ角ゴ Pro W3" charset="0"/>
              </a:defRPr>
            </a:lvl1pPr>
            <a:lvl2pPr marL="742950" indent="-285750" eaLnBrk="0" hangingPunct="0">
              <a:defRPr sz="2400">
                <a:solidFill>
                  <a:schemeClr val="tx1"/>
                </a:solidFill>
                <a:latin typeface="Arial" pitchFamily="34" charset="0"/>
                <a:ea typeface="ヒラギノ角ゴ Pro W3" charset="0"/>
                <a:cs typeface="ヒラギノ角ゴ Pro W3" charset="0"/>
              </a:defRPr>
            </a:lvl2pPr>
            <a:lvl3pPr marL="1143000" indent="-228600" eaLnBrk="0" hangingPunct="0">
              <a:defRPr sz="2400">
                <a:solidFill>
                  <a:schemeClr val="tx1"/>
                </a:solidFill>
                <a:latin typeface="Arial" pitchFamily="34" charset="0"/>
                <a:ea typeface="ヒラギノ角ゴ Pro W3" charset="0"/>
                <a:cs typeface="ヒラギノ角ゴ Pro W3" charset="0"/>
              </a:defRPr>
            </a:lvl3pPr>
            <a:lvl4pPr marL="1600200" indent="-228600" eaLnBrk="0" hangingPunct="0">
              <a:defRPr sz="2400">
                <a:solidFill>
                  <a:schemeClr val="tx1"/>
                </a:solidFill>
                <a:latin typeface="Arial" pitchFamily="34" charset="0"/>
                <a:ea typeface="ヒラギノ角ゴ Pro W3" charset="0"/>
                <a:cs typeface="ヒラギノ角ゴ Pro W3" charset="0"/>
              </a:defRPr>
            </a:lvl4pPr>
            <a:lvl5pPr marL="2057400" indent="-228600" eaLnBrk="0" hangingPunct="0">
              <a:defRPr sz="2400">
                <a:solidFill>
                  <a:schemeClr val="tx1"/>
                </a:solidFill>
                <a:latin typeface="Arial"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9pPr>
          </a:lstStyle>
          <a:p>
            <a:pPr algn="r" fontAlgn="base">
              <a:spcBef>
                <a:spcPct val="0"/>
              </a:spcBef>
              <a:spcAft>
                <a:spcPct val="0"/>
              </a:spcAft>
            </a:pPr>
            <a:r>
              <a:rPr lang="en-US" sz="900" dirty="0">
                <a:solidFill>
                  <a:srgbClr val="BCBDC0"/>
                </a:solidFill>
                <a:latin typeface="Arial Narrow" pitchFamily="34" charset="0"/>
                <a:ea typeface="Arial Narrow" pitchFamily="34" charset="0"/>
                <a:cs typeface="Arial Narrow" pitchFamily="34" charset="0"/>
              </a:rPr>
              <a:t>ROTARY STRATEGIC PLAN  |  </a:t>
            </a:r>
            <a:fld id="{8BFCC06E-E0C6-4DF9-963D-AAF21AD7E18C}" type="slidenum">
              <a:rPr lang="en-US" sz="900">
                <a:solidFill>
                  <a:srgbClr val="BCBDC0"/>
                </a:solidFill>
                <a:latin typeface="Arial Narrow" pitchFamily="34" charset="0"/>
                <a:ea typeface="Arial Narrow" pitchFamily="34" charset="0"/>
                <a:cs typeface="Arial Narrow" pitchFamily="34" charset="0"/>
              </a:rPr>
              <a:pPr algn="r" fontAlgn="base">
                <a:spcBef>
                  <a:spcPct val="0"/>
                </a:spcBef>
                <a:spcAft>
                  <a:spcPct val="0"/>
                </a:spcAft>
              </a:pPr>
              <a:t>‹#›</a:t>
            </a:fld>
            <a:r>
              <a:rPr lang="en-US" sz="900" dirty="0">
                <a:solidFill>
                  <a:srgbClr val="BCBDC0"/>
                </a:solidFill>
                <a:latin typeface="Arial Narrow" pitchFamily="34" charset="0"/>
                <a:ea typeface="Arial Narrow" pitchFamily="34" charset="0"/>
                <a:cs typeface="Arial Narrow" pitchFamily="34" charset="0"/>
              </a:rPr>
              <a:t>  </a:t>
            </a:r>
            <a:endParaRPr lang="en-US" sz="900" dirty="0">
              <a:solidFill>
                <a:srgbClr val="958D85"/>
              </a:solidFill>
              <a:latin typeface="Arial Narrow" pitchFamily="34" charset="0"/>
              <a:ea typeface="Arial Narrow" pitchFamily="34" charset="0"/>
              <a:cs typeface="Arial Narrow" pitchFamily="34" charset="0"/>
            </a:endParaRPr>
          </a:p>
        </p:txBody>
      </p:sp>
      <p:pic>
        <p:nvPicPr>
          <p:cNvPr id="2051" name="Picture 5"/>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09600" y="6299200"/>
            <a:ext cx="119380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4748741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2" r:id="rId15"/>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609600" y="1600201"/>
            <a:ext cx="10972800" cy="4191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3"/>
          <p:cNvSpPr txBox="1">
            <a:spLocks/>
          </p:cNvSpPr>
          <p:nvPr userDrawn="1"/>
        </p:nvSpPr>
        <p:spPr>
          <a:xfrm>
            <a:off x="6502400" y="6172200"/>
            <a:ext cx="5080000" cy="381000"/>
          </a:xfrm>
          <a:prstGeom prst="rect">
            <a:avLst/>
          </a:prstGeom>
        </p:spPr>
        <p:txBody>
          <a:bodyPr vert="horz" lIns="91440" tIns="45720" rIns="91440" bIns="45720" rtlCol="0" anchor="ctr"/>
          <a:lstStyle>
            <a:defPPr>
              <a:defRPr lang="en-US"/>
            </a:defPPr>
            <a:lvl1pPr algn="r" rtl="0" fontAlgn="base">
              <a:spcBef>
                <a:spcPct val="0"/>
              </a:spcBef>
              <a:spcAft>
                <a:spcPct val="0"/>
              </a:spcAft>
              <a:defRPr kumimoji="1" lang="en-US" sz="1600" b="1" i="0" u="none" strike="noStrike" kern="1200" baseline="30000" smtClean="0">
                <a:solidFill>
                  <a:srgbClr val="00B4E7"/>
                </a:solidFill>
                <a:latin typeface="Arial Narrow"/>
                <a:ea typeface="+mn-ea"/>
                <a:cs typeface="Arial Narrow"/>
              </a:defRPr>
            </a:lvl1pPr>
            <a:lvl2pPr marL="457200" algn="l" rtl="0" fontAlgn="base">
              <a:spcBef>
                <a:spcPct val="0"/>
              </a:spcBef>
              <a:spcAft>
                <a:spcPct val="0"/>
              </a:spcAft>
              <a:defRPr kumimoji="1"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kumimoji="1"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kumimoji="1"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kumimoji="1" sz="2400" kern="1200">
                <a:solidFill>
                  <a:schemeClr val="tx1"/>
                </a:solidFill>
                <a:latin typeface="Times New Roman" pitchFamily="18" charset="0"/>
                <a:ea typeface="+mn-ea"/>
                <a:cs typeface="Arial" charset="0"/>
              </a:defRPr>
            </a:lvl5pPr>
            <a:lvl6pPr marL="2286000" algn="l" defTabSz="914400" rtl="0" eaLnBrk="1" latinLnBrk="0" hangingPunct="1">
              <a:defRPr kumimoji="1" sz="2400" kern="1200">
                <a:solidFill>
                  <a:schemeClr val="tx1"/>
                </a:solidFill>
                <a:latin typeface="Times New Roman" pitchFamily="18" charset="0"/>
                <a:ea typeface="+mn-ea"/>
                <a:cs typeface="Arial" charset="0"/>
              </a:defRPr>
            </a:lvl6pPr>
            <a:lvl7pPr marL="2743200" algn="l" defTabSz="914400" rtl="0" eaLnBrk="1" latinLnBrk="0" hangingPunct="1">
              <a:defRPr kumimoji="1" sz="2400" kern="1200">
                <a:solidFill>
                  <a:schemeClr val="tx1"/>
                </a:solidFill>
                <a:latin typeface="Times New Roman" pitchFamily="18" charset="0"/>
                <a:ea typeface="+mn-ea"/>
                <a:cs typeface="Arial" charset="0"/>
              </a:defRPr>
            </a:lvl7pPr>
            <a:lvl8pPr marL="3200400" algn="l" defTabSz="914400" rtl="0" eaLnBrk="1" latinLnBrk="0" hangingPunct="1">
              <a:defRPr kumimoji="1" sz="2400" kern="1200">
                <a:solidFill>
                  <a:schemeClr val="tx1"/>
                </a:solidFill>
                <a:latin typeface="Times New Roman" pitchFamily="18" charset="0"/>
                <a:ea typeface="+mn-ea"/>
                <a:cs typeface="Arial" charset="0"/>
              </a:defRPr>
            </a:lvl8pPr>
            <a:lvl9pPr marL="3657600" algn="l" defTabSz="914400" rtl="0" eaLnBrk="1" latinLnBrk="0" hangingPunct="1">
              <a:defRPr kumimoji="1" sz="2400" kern="1200">
                <a:solidFill>
                  <a:schemeClr val="tx1"/>
                </a:solidFill>
                <a:latin typeface="Times New Roman" pitchFamily="18" charset="0"/>
                <a:ea typeface="+mn-ea"/>
                <a:cs typeface="Arial" charset="0"/>
              </a:defRPr>
            </a:lvl9pPr>
          </a:lstStyle>
          <a:p>
            <a:pPr>
              <a:lnSpc>
                <a:spcPct val="70000"/>
              </a:lnSpc>
            </a:pPr>
            <a:r>
              <a:rPr lang="en-US" sz="1600" dirty="0"/>
              <a:t> </a:t>
            </a:r>
          </a:p>
          <a:p>
            <a:pPr>
              <a:lnSpc>
                <a:spcPct val="70000"/>
              </a:lnSpc>
            </a:pPr>
            <a:r>
              <a:rPr lang="en-US" sz="1600" dirty="0">
                <a:solidFill>
                  <a:srgbClr val="005DAA"/>
                </a:solidFill>
              </a:rPr>
              <a:t>ROTARY CONVENTION  </a:t>
            </a:r>
            <a:br>
              <a:rPr lang="en-US" sz="1600" dirty="0">
                <a:solidFill>
                  <a:srgbClr val="005DAA"/>
                </a:solidFill>
              </a:rPr>
            </a:br>
            <a:r>
              <a:rPr lang="en-US" sz="1600" dirty="0">
                <a:solidFill>
                  <a:srgbClr val="005DAA"/>
                </a:solidFill>
              </a:rPr>
              <a:t>23-27</a:t>
            </a:r>
            <a:r>
              <a:rPr lang="en-US" sz="1600" baseline="0" dirty="0">
                <a:solidFill>
                  <a:srgbClr val="005DAA"/>
                </a:solidFill>
              </a:rPr>
              <a:t> </a:t>
            </a:r>
            <a:r>
              <a:rPr lang="en-US" sz="1600" dirty="0">
                <a:solidFill>
                  <a:srgbClr val="005DAA"/>
                </a:solidFill>
              </a:rPr>
              <a:t>JUNE 2018</a:t>
            </a:r>
            <a:endParaRPr lang="en-US" sz="1600" dirty="0"/>
          </a:p>
          <a:p>
            <a:pPr>
              <a:lnSpc>
                <a:spcPct val="60000"/>
              </a:lnSpc>
            </a:pPr>
            <a:r>
              <a:rPr lang="en-US" sz="1600" baseline="0" dirty="0" err="1"/>
              <a:t>riconvention.org</a:t>
            </a:r>
            <a:endParaRPr lang="en-US" sz="1600" baseline="0" dirty="0"/>
          </a:p>
        </p:txBody>
      </p:sp>
      <p:pic>
        <p:nvPicPr>
          <p:cNvPr id="3" name="Picture 2" descr="C18Toronto_Lockup_RGB.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6068568"/>
            <a:ext cx="3239008" cy="560832"/>
          </a:xfrm>
          <a:prstGeom prst="rect">
            <a:avLst/>
          </a:prstGeom>
        </p:spPr>
      </p:pic>
    </p:spTree>
    <p:extLst>
      <p:ext uri="{BB962C8B-B14F-4D97-AF65-F5344CB8AC3E}">
        <p14:creationId xmlns:p14="http://schemas.microsoft.com/office/powerpoint/2010/main" val="1759940698"/>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Lst>
  <p:txStyles>
    <p:titleStyle>
      <a:lvl1pPr algn="l" defTabSz="457200" rtl="0" eaLnBrk="1" latinLnBrk="0" hangingPunct="1">
        <a:spcBef>
          <a:spcPct val="0"/>
        </a:spcBef>
        <a:buNone/>
        <a:defRPr sz="2400" b="1" i="0" kern="1200">
          <a:solidFill>
            <a:schemeClr val="bg1"/>
          </a:solidFill>
          <a:latin typeface="Arial Narrow"/>
          <a:ea typeface="+mj-ea"/>
          <a:cs typeface="Arial Narrow"/>
        </a:defRPr>
      </a:lvl1pPr>
    </p:titleStyle>
    <p:bodyStyle>
      <a:lvl1pPr marL="342900" indent="-342900" algn="l" defTabSz="457200" rtl="0" eaLnBrk="1" latinLnBrk="0" hangingPunct="1">
        <a:spcBef>
          <a:spcPct val="20000"/>
        </a:spcBef>
        <a:buFont typeface="Arial"/>
        <a:buChar char="•"/>
        <a:defRPr sz="3200" kern="1200">
          <a:solidFill>
            <a:srgbClr val="005DAA"/>
          </a:solidFill>
          <a:latin typeface="Georgia"/>
          <a:ea typeface="+mn-ea"/>
          <a:cs typeface="Georgia"/>
        </a:defRPr>
      </a:lvl1pPr>
      <a:lvl2pPr marL="742950" indent="-285750" algn="l" defTabSz="457200" rtl="0" eaLnBrk="1" latinLnBrk="0" hangingPunct="1">
        <a:spcBef>
          <a:spcPct val="20000"/>
        </a:spcBef>
        <a:buFont typeface="Arial"/>
        <a:buChar char="–"/>
        <a:defRPr sz="2800" kern="1200">
          <a:solidFill>
            <a:srgbClr val="005DAA"/>
          </a:solidFill>
          <a:latin typeface="Georgia"/>
          <a:ea typeface="+mn-ea"/>
          <a:cs typeface="Georgia"/>
        </a:defRPr>
      </a:lvl2pPr>
      <a:lvl3pPr marL="1143000" indent="-228600" algn="l" defTabSz="457200" rtl="0" eaLnBrk="1" latinLnBrk="0" hangingPunct="1">
        <a:spcBef>
          <a:spcPct val="20000"/>
        </a:spcBef>
        <a:buFont typeface="Arial"/>
        <a:buChar char="•"/>
        <a:defRPr sz="2400" kern="1200">
          <a:solidFill>
            <a:srgbClr val="005DAA"/>
          </a:solidFill>
          <a:latin typeface="Georgia"/>
          <a:ea typeface="+mn-ea"/>
          <a:cs typeface="Georgia"/>
        </a:defRPr>
      </a:lvl3pPr>
      <a:lvl4pPr marL="1600200" indent="-228600" algn="l" defTabSz="457200" rtl="0" eaLnBrk="1" latinLnBrk="0" hangingPunct="1">
        <a:spcBef>
          <a:spcPct val="20000"/>
        </a:spcBef>
        <a:buFont typeface="Arial"/>
        <a:buChar char="–"/>
        <a:defRPr sz="2000" kern="1200">
          <a:solidFill>
            <a:srgbClr val="005DAA"/>
          </a:solidFill>
          <a:latin typeface="Georgia"/>
          <a:ea typeface="+mn-ea"/>
          <a:cs typeface="Georgia"/>
        </a:defRPr>
      </a:lvl4pPr>
      <a:lvl5pPr marL="2057400" indent="-228600" algn="l" defTabSz="457200" rtl="0" eaLnBrk="1" latinLnBrk="0" hangingPunct="1">
        <a:spcBef>
          <a:spcPct val="20000"/>
        </a:spcBef>
        <a:buFont typeface="Arial"/>
        <a:buChar char="»"/>
        <a:defRPr sz="2000" kern="1200">
          <a:solidFill>
            <a:srgbClr val="005DAA"/>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ctangle 15"/>
          <p:cNvSpPr/>
          <p:nvPr userDrawn="1"/>
        </p:nvSpPr>
        <p:spPr>
          <a:xfrm>
            <a:off x="0" y="0"/>
            <a:ext cx="12192000" cy="914400"/>
          </a:xfrm>
          <a:prstGeom prst="rect">
            <a:avLst/>
          </a:prstGeom>
          <a:solidFill>
            <a:srgbClr val="005DAA"/>
          </a:soli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800">
              <a:solidFill>
                <a:srgbClr val="E7E7E8"/>
              </a:solidFill>
            </a:endParaRPr>
          </a:p>
        </p:txBody>
      </p:sp>
      <p:sp>
        <p:nvSpPr>
          <p:cNvPr id="7" name="Text Placeholder 2"/>
          <p:cNvSpPr>
            <a:spLocks noGrp="1"/>
          </p:cNvSpPr>
          <p:nvPr>
            <p:ph type="body" idx="1"/>
          </p:nvPr>
        </p:nvSpPr>
        <p:spPr>
          <a:xfrm>
            <a:off x="609600" y="1600201"/>
            <a:ext cx="10972800" cy="4191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Narrow"/>
                <a:cs typeface="Arial Narrow"/>
              </a:defRPr>
            </a:lvl1pPr>
          </a:lstStyle>
          <a:p>
            <a:fld id="{CAB2FCF9-CE33-3847-9706-1046D2EB27A1}" type="slidenum">
              <a:rPr lang="en-US" smtClean="0"/>
              <a:pPr/>
              <a:t>‹#›</a:t>
            </a:fld>
            <a:endParaRPr lang="en-US" dirty="0"/>
          </a:p>
        </p:txBody>
      </p:sp>
      <p:pic>
        <p:nvPicPr>
          <p:cNvPr id="11" name="Picture 10" descr="TRF100_lockup_R.png"/>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09600" y="6172201"/>
            <a:ext cx="2604551" cy="457200"/>
          </a:xfrm>
          <a:prstGeom prst="rect">
            <a:avLst/>
          </a:prstGeom>
        </p:spPr>
      </p:pic>
    </p:spTree>
    <p:extLst>
      <p:ext uri="{BB962C8B-B14F-4D97-AF65-F5344CB8AC3E}">
        <p14:creationId xmlns:p14="http://schemas.microsoft.com/office/powerpoint/2010/main" val="395591889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Lst>
  <p:txStyles>
    <p:titleStyle>
      <a:lvl1pPr algn="l" defTabSz="457200" rtl="0" eaLnBrk="1" latinLnBrk="0" hangingPunct="1">
        <a:spcBef>
          <a:spcPct val="0"/>
        </a:spcBef>
        <a:buNone/>
        <a:defRPr sz="1800" b="1" i="0" kern="1200">
          <a:solidFill>
            <a:schemeClr val="bg1"/>
          </a:solidFill>
          <a:latin typeface="Arial Narrow"/>
          <a:ea typeface="+mj-ea"/>
          <a:cs typeface="Arial Narrow"/>
        </a:defRPr>
      </a:lvl1pPr>
    </p:titleStyle>
    <p:bodyStyle>
      <a:lvl1pPr marL="342900" indent="-342900" algn="l" defTabSz="457200" rtl="0" eaLnBrk="1" latinLnBrk="0" hangingPunct="1">
        <a:spcBef>
          <a:spcPct val="20000"/>
        </a:spcBef>
        <a:buFont typeface="Arial"/>
        <a:buChar char="•"/>
        <a:defRPr sz="3200" kern="1200">
          <a:solidFill>
            <a:srgbClr val="005DAA"/>
          </a:solidFill>
          <a:latin typeface="Georgia"/>
          <a:ea typeface="+mn-ea"/>
          <a:cs typeface="Georgia"/>
        </a:defRPr>
      </a:lvl1pPr>
      <a:lvl2pPr marL="742950" indent="-285750" algn="l" defTabSz="457200" rtl="0" eaLnBrk="1" latinLnBrk="0" hangingPunct="1">
        <a:spcBef>
          <a:spcPct val="20000"/>
        </a:spcBef>
        <a:buFont typeface="Arial"/>
        <a:buChar char="–"/>
        <a:defRPr sz="2800" kern="1200">
          <a:solidFill>
            <a:srgbClr val="005DAA"/>
          </a:solidFill>
          <a:latin typeface="Georgia"/>
          <a:ea typeface="+mn-ea"/>
          <a:cs typeface="Georgia"/>
        </a:defRPr>
      </a:lvl2pPr>
      <a:lvl3pPr marL="1143000" indent="-228600" algn="l" defTabSz="457200" rtl="0" eaLnBrk="1" latinLnBrk="0" hangingPunct="1">
        <a:spcBef>
          <a:spcPct val="20000"/>
        </a:spcBef>
        <a:buFont typeface="Arial"/>
        <a:buChar char="•"/>
        <a:defRPr sz="2400" kern="1200">
          <a:solidFill>
            <a:srgbClr val="005DAA"/>
          </a:solidFill>
          <a:latin typeface="Georgia"/>
          <a:ea typeface="+mn-ea"/>
          <a:cs typeface="Georgia"/>
        </a:defRPr>
      </a:lvl3pPr>
      <a:lvl4pPr marL="1600200" indent="-228600" algn="l" defTabSz="457200" rtl="0" eaLnBrk="1" latinLnBrk="0" hangingPunct="1">
        <a:spcBef>
          <a:spcPct val="20000"/>
        </a:spcBef>
        <a:buFont typeface="Arial"/>
        <a:buChar char="–"/>
        <a:defRPr sz="2000" kern="1200">
          <a:solidFill>
            <a:srgbClr val="005DAA"/>
          </a:solidFill>
          <a:latin typeface="Georgia"/>
          <a:ea typeface="+mn-ea"/>
          <a:cs typeface="Georgia"/>
        </a:defRPr>
      </a:lvl4pPr>
      <a:lvl5pPr marL="2057400" indent="-228600" algn="l" defTabSz="457200" rtl="0" eaLnBrk="1" latinLnBrk="0" hangingPunct="1">
        <a:spcBef>
          <a:spcPct val="20000"/>
        </a:spcBef>
        <a:buFont typeface="Arial"/>
        <a:buChar char="»"/>
        <a:defRPr sz="2000" kern="1200">
          <a:solidFill>
            <a:srgbClr val="005DAA"/>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6.jpe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 Id="rId14" Type="http://schemas.openxmlformats.org/officeDocument/2006/relationships/image" Target="../media/image78.png"/></Relationships>
</file>

<file path=ppt/slides/_rels/slide3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www.bing.com/ck/a?!&amp;&amp;p=93c0c753d8af0aca13cb8c4306c56c612384a0457906b7d3bd918f9747a6579aJmltdHM9MTc3NzMzNDQwMA&amp;ptn=3&amp;ver=2&amp;hsh=4&amp;fclid=393dd573-6652-655b-3979-c34767c2640d&amp;u=a1L2NvcGlsb3RzZWFyY2g_cT1JcytEb25hbGQrVHJ1bXArYStSb3RhcmlhbiUzZiZmb3JtPUNTQlJBTkQ&amp;ntb=1"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5.jpe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jp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33555F-3BDE-46E7-B278-880D12320E0E}"/>
              </a:ext>
            </a:extLst>
          </p:cNvPr>
          <p:cNvSpPr txBox="1"/>
          <p:nvPr/>
        </p:nvSpPr>
        <p:spPr>
          <a:xfrm>
            <a:off x="1255060" y="5279511"/>
            <a:ext cx="9681882" cy="739880"/>
          </a:xfrm>
          <a:prstGeom prst="rect">
            <a:avLst/>
          </a:prstGeom>
        </p:spPr>
        <p:txBody>
          <a:bodyPr vert="horz" lIns="91440" tIns="45720" rIns="91440" bIns="45720" rtlCol="0" anchor="b">
            <a:normAutofit fontScale="925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5400" b="1" i="0" u="none" strike="noStrike" kern="1200" cap="none" spc="0" normalizeH="0" baseline="0" noProof="0" dirty="0">
                <a:ln>
                  <a:noFill/>
                </a:ln>
                <a:solidFill>
                  <a:prstClr val="black">
                    <a:lumMod val="85000"/>
                    <a:lumOff val="15000"/>
                  </a:prstClr>
                </a:solidFill>
                <a:effectLst/>
                <a:uLnTx/>
                <a:uFillTx/>
                <a:latin typeface="Calibri Light"/>
                <a:ea typeface="+mn-ea"/>
                <a:cs typeface="+mn-cs"/>
              </a:rPr>
              <a:t>Ramblings</a:t>
            </a:r>
          </a:p>
        </p:txBody>
      </p:sp>
      <p:pic>
        <p:nvPicPr>
          <p:cNvPr id="3" name="Picture 2">
            <a:extLst>
              <a:ext uri="{FF2B5EF4-FFF2-40B4-BE49-F238E27FC236}">
                <a16:creationId xmlns:a16="http://schemas.microsoft.com/office/drawing/2014/main" id="{51576DE8-B448-4AC0-AA46-D7F1F7C5FA47}"/>
              </a:ext>
            </a:extLst>
          </p:cNvPr>
          <p:cNvPicPr>
            <a:picLocks noChangeAspect="1"/>
          </p:cNvPicPr>
          <p:nvPr/>
        </p:nvPicPr>
        <p:blipFill rotWithShape="1">
          <a:blip r:embed="rId2">
            <a:extLst>
              <a:ext uri="{28A0092B-C50C-407E-A947-70E740481C1C}">
                <a14:useLocalDpi xmlns:a14="http://schemas.microsoft.com/office/drawing/2010/main" val="0"/>
              </a:ext>
            </a:extLst>
          </a:blip>
          <a:stretch/>
        </p:blipFill>
        <p:spPr bwMode="auto">
          <a:xfrm>
            <a:off x="623087" y="639376"/>
            <a:ext cx="10945825" cy="410468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2401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Earth-Hour-Clock--69956.jpg">
            <a:extLst>
              <a:ext uri="{FF2B5EF4-FFF2-40B4-BE49-F238E27FC236}">
                <a16:creationId xmlns:a16="http://schemas.microsoft.com/office/drawing/2014/main" id="{59797BBB-7362-404A-8FE2-1BFF4392E5D7}"/>
              </a:ext>
            </a:extLst>
          </p:cNvPr>
          <p:cNvPicPr>
            <a:picLocks noChangeAspect="1"/>
          </p:cNvPicPr>
          <p:nvPr/>
        </p:nvPicPr>
        <p:blipFill>
          <a:blip r:embed="rId3">
            <a:extLst>
              <a:ext uri="{28A0092B-C50C-407E-A947-70E740481C1C}">
                <a14:useLocalDpi xmlns:a14="http://schemas.microsoft.com/office/drawing/2010/main" val="0"/>
              </a:ext>
            </a:extLst>
          </a:blip>
          <a:srcRect b="4851"/>
          <a:stretch>
            <a:fillRect/>
          </a:stretch>
        </p:blipFill>
        <p:spPr bwMode="auto">
          <a:xfrm>
            <a:off x="1790700" y="200025"/>
            <a:ext cx="8610600" cy="645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4">
            <a:extLst>
              <a:ext uri="{FF2B5EF4-FFF2-40B4-BE49-F238E27FC236}">
                <a16:creationId xmlns:a16="http://schemas.microsoft.com/office/drawing/2014/main" id="{AEAFE292-D8D2-4843-9876-EC5AB116DF8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54484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7D0D63-05AD-46DE-9F4E-EDB502E47DC2}"/>
              </a:ext>
            </a:extLst>
          </p:cNvPr>
          <p:cNvPicPr>
            <a:picLocks noChangeAspect="1"/>
          </p:cNvPicPr>
          <p:nvPr/>
        </p:nvPicPr>
        <p:blipFill>
          <a:blip r:embed="rId2"/>
          <a:stretch>
            <a:fillRect/>
          </a:stretch>
        </p:blipFill>
        <p:spPr>
          <a:xfrm>
            <a:off x="1033221" y="584200"/>
            <a:ext cx="10125557" cy="5689599"/>
          </a:xfrm>
          <a:prstGeom prst="rect">
            <a:avLst/>
          </a:prstGeom>
        </p:spPr>
      </p:pic>
      <p:pic>
        <p:nvPicPr>
          <p:cNvPr id="4" name="Picture 4">
            <a:extLst>
              <a:ext uri="{FF2B5EF4-FFF2-40B4-BE49-F238E27FC236}">
                <a16:creationId xmlns:a16="http://schemas.microsoft.com/office/drawing/2014/main" id="{C62C53DA-D4B9-4BCE-B503-62C42E3DE3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48681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6" name="Picture 5">
            <a:extLst>
              <a:ext uri="{FF2B5EF4-FFF2-40B4-BE49-F238E27FC236}">
                <a16:creationId xmlns:a16="http://schemas.microsoft.com/office/drawing/2014/main" id="{72949D7B-B18A-46D4-B273-60C2A97C5B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15400" y="6107114"/>
            <a:ext cx="13716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97F90B5E-B76A-4C2D-9470-A89A2D152CD4}"/>
              </a:ext>
            </a:extLst>
          </p:cNvPr>
          <p:cNvPicPr>
            <a:picLocks noChangeAspect="1"/>
          </p:cNvPicPr>
          <p:nvPr/>
        </p:nvPicPr>
        <p:blipFill>
          <a:blip r:embed="rId3"/>
          <a:stretch>
            <a:fillRect/>
          </a:stretch>
        </p:blipFill>
        <p:spPr>
          <a:xfrm>
            <a:off x="1524000" y="0"/>
            <a:ext cx="9144000" cy="6858000"/>
          </a:xfrm>
          <a:prstGeom prst="rect">
            <a:avLst/>
          </a:prstGeom>
        </p:spPr>
      </p:pic>
      <p:pic>
        <p:nvPicPr>
          <p:cNvPr id="6" name="Picture 4">
            <a:extLst>
              <a:ext uri="{FF2B5EF4-FFF2-40B4-BE49-F238E27FC236}">
                <a16:creationId xmlns:a16="http://schemas.microsoft.com/office/drawing/2014/main" id="{02931092-7193-4753-B36E-6FBF667B3F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7843" y="4696683"/>
            <a:ext cx="4321535" cy="162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a:extLst>
              <a:ext uri="{FF2B5EF4-FFF2-40B4-BE49-F238E27FC236}">
                <a16:creationId xmlns:a16="http://schemas.microsoft.com/office/drawing/2014/main" id="{9E64C939-B414-4E75-817E-7C11A3B87A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41035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CBCF13-538C-478C-8377-060C6036051D}"/>
              </a:ext>
            </a:extLst>
          </p:cNvPr>
          <p:cNvPicPr>
            <a:picLocks noChangeAspect="1"/>
          </p:cNvPicPr>
          <p:nvPr/>
        </p:nvPicPr>
        <p:blipFill>
          <a:blip r:embed="rId2"/>
          <a:stretch>
            <a:fillRect/>
          </a:stretch>
        </p:blipFill>
        <p:spPr>
          <a:xfrm>
            <a:off x="10880292" y="6319161"/>
            <a:ext cx="1201016" cy="451143"/>
          </a:xfrm>
          <a:prstGeom prst="rect">
            <a:avLst/>
          </a:prstGeom>
        </p:spPr>
      </p:pic>
      <p:pic>
        <p:nvPicPr>
          <p:cNvPr id="2" name="Picture 1">
            <a:extLst>
              <a:ext uri="{FF2B5EF4-FFF2-40B4-BE49-F238E27FC236}">
                <a16:creationId xmlns:a16="http://schemas.microsoft.com/office/drawing/2014/main" id="{FF1993BA-D62E-4F69-8C61-47CB068A0214}"/>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3129112708"/>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62680C-C070-4717-9235-9E8138AFB6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8D39DD4-2CD1-4DE3-91B4-EC1BD7AD5627}"/>
              </a:ext>
            </a:extLst>
          </p:cNvPr>
          <p:cNvPicPr>
            <a:picLocks noChangeAspect="1"/>
          </p:cNvPicPr>
          <p:nvPr/>
        </p:nvPicPr>
        <p:blipFill rotWithShape="1">
          <a:blip r:embed="rId3"/>
          <a:srcRect r="48815" b="12889"/>
          <a:stretch/>
        </p:blipFill>
        <p:spPr>
          <a:xfrm>
            <a:off x="381000" y="1524000"/>
            <a:ext cx="5850467" cy="3318933"/>
          </a:xfrm>
          <a:prstGeom prst="rect">
            <a:avLst/>
          </a:prstGeom>
        </p:spPr>
      </p:pic>
    </p:spTree>
    <p:extLst>
      <p:ext uri="{BB962C8B-B14F-4D97-AF65-F5344CB8AC3E}">
        <p14:creationId xmlns:p14="http://schemas.microsoft.com/office/powerpoint/2010/main" val="1724764606"/>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62680C-C070-4717-9235-9E8138AFB6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8D39DD4-2CD1-4DE3-91B4-EC1BD7AD5627}"/>
              </a:ext>
            </a:extLst>
          </p:cNvPr>
          <p:cNvPicPr>
            <a:picLocks noChangeAspect="1"/>
          </p:cNvPicPr>
          <p:nvPr/>
        </p:nvPicPr>
        <p:blipFill rotWithShape="1">
          <a:blip r:embed="rId3"/>
          <a:srcRect b="12889"/>
          <a:stretch/>
        </p:blipFill>
        <p:spPr>
          <a:xfrm>
            <a:off x="381000" y="1524000"/>
            <a:ext cx="11430000" cy="3318933"/>
          </a:xfrm>
          <a:prstGeom prst="rect">
            <a:avLst/>
          </a:prstGeom>
        </p:spPr>
      </p:pic>
    </p:spTree>
    <p:extLst>
      <p:ext uri="{BB962C8B-B14F-4D97-AF65-F5344CB8AC3E}">
        <p14:creationId xmlns:p14="http://schemas.microsoft.com/office/powerpoint/2010/main" val="267720551"/>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12FBAB9-3E73-45C8-8CB6-B06B0B5ACB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AF79BF4B-A3F3-42F4-B341-A9A012107585}"/>
              </a:ext>
            </a:extLst>
          </p:cNvPr>
          <p:cNvPicPr>
            <a:picLocks noChangeAspect="1"/>
          </p:cNvPicPr>
          <p:nvPr/>
        </p:nvPicPr>
        <p:blipFill>
          <a:blip r:embed="rId3"/>
          <a:stretch>
            <a:fillRect/>
          </a:stretch>
        </p:blipFill>
        <p:spPr>
          <a:xfrm>
            <a:off x="0" y="143976"/>
            <a:ext cx="12192000" cy="6197600"/>
          </a:xfrm>
          <a:prstGeom prst="rect">
            <a:avLst/>
          </a:prstGeom>
        </p:spPr>
      </p:pic>
      <p:pic>
        <p:nvPicPr>
          <p:cNvPr id="3" name="Picture 2">
            <a:extLst>
              <a:ext uri="{FF2B5EF4-FFF2-40B4-BE49-F238E27FC236}">
                <a16:creationId xmlns:a16="http://schemas.microsoft.com/office/drawing/2014/main" id="{FF75D0D1-E625-4024-8290-66722A45989A}"/>
              </a:ext>
            </a:extLst>
          </p:cNvPr>
          <p:cNvPicPr>
            <a:picLocks noChangeAspect="1"/>
          </p:cNvPicPr>
          <p:nvPr/>
        </p:nvPicPr>
        <p:blipFill>
          <a:blip r:embed="rId4"/>
          <a:stretch>
            <a:fillRect/>
          </a:stretch>
        </p:blipFill>
        <p:spPr>
          <a:xfrm>
            <a:off x="5033307" y="1194262"/>
            <a:ext cx="3179360" cy="4266279"/>
          </a:xfrm>
          <a:prstGeom prst="rect">
            <a:avLst/>
          </a:prstGeom>
          <a:ln w="57150">
            <a:solidFill>
              <a:srgbClr val="FF0000"/>
            </a:solidFill>
          </a:ln>
        </p:spPr>
      </p:pic>
      <p:pic>
        <p:nvPicPr>
          <p:cNvPr id="5" name="Picture 4">
            <a:extLst>
              <a:ext uri="{FF2B5EF4-FFF2-40B4-BE49-F238E27FC236}">
                <a16:creationId xmlns:a16="http://schemas.microsoft.com/office/drawing/2014/main" id="{5E2B2F0B-9151-4A78-AFB6-AF9868F00C37}"/>
              </a:ext>
            </a:extLst>
          </p:cNvPr>
          <p:cNvPicPr>
            <a:picLocks noChangeAspect="1"/>
          </p:cNvPicPr>
          <p:nvPr/>
        </p:nvPicPr>
        <p:blipFill>
          <a:blip r:embed="rId5"/>
          <a:stretch>
            <a:fillRect/>
          </a:stretch>
        </p:blipFill>
        <p:spPr>
          <a:xfrm>
            <a:off x="99545" y="783274"/>
            <a:ext cx="3399245" cy="1418059"/>
          </a:xfrm>
          <a:prstGeom prst="rect">
            <a:avLst/>
          </a:prstGeom>
          <a:ln w="57150">
            <a:solidFill>
              <a:srgbClr val="FF0000"/>
            </a:solidFill>
          </a:ln>
        </p:spPr>
      </p:pic>
      <p:pic>
        <p:nvPicPr>
          <p:cNvPr id="6" name="Picture 5">
            <a:extLst>
              <a:ext uri="{FF2B5EF4-FFF2-40B4-BE49-F238E27FC236}">
                <a16:creationId xmlns:a16="http://schemas.microsoft.com/office/drawing/2014/main" id="{279E9190-0C51-4F38-91C5-8841842179D7}"/>
              </a:ext>
            </a:extLst>
          </p:cNvPr>
          <p:cNvPicPr>
            <a:picLocks noChangeAspect="1"/>
          </p:cNvPicPr>
          <p:nvPr/>
        </p:nvPicPr>
        <p:blipFill>
          <a:blip r:embed="rId6"/>
          <a:stretch>
            <a:fillRect/>
          </a:stretch>
        </p:blipFill>
        <p:spPr>
          <a:xfrm>
            <a:off x="9683809" y="3327402"/>
            <a:ext cx="2288388" cy="2483941"/>
          </a:xfrm>
          <a:prstGeom prst="rect">
            <a:avLst/>
          </a:prstGeom>
          <a:ln w="57150">
            <a:solidFill>
              <a:srgbClr val="FF0000"/>
            </a:solidFill>
          </a:ln>
        </p:spPr>
      </p:pic>
      <p:sp>
        <p:nvSpPr>
          <p:cNvPr id="7" name="TextBox 6">
            <a:extLst>
              <a:ext uri="{FF2B5EF4-FFF2-40B4-BE49-F238E27FC236}">
                <a16:creationId xmlns:a16="http://schemas.microsoft.com/office/drawing/2014/main" id="{EAA78198-1889-4103-8564-322C27EEEE58}"/>
              </a:ext>
            </a:extLst>
          </p:cNvPr>
          <p:cNvSpPr txBox="1"/>
          <p:nvPr/>
        </p:nvSpPr>
        <p:spPr>
          <a:xfrm>
            <a:off x="4768786" y="0"/>
            <a:ext cx="3708401" cy="923330"/>
          </a:xfrm>
          <a:prstGeom prst="rect">
            <a:avLst/>
          </a:prstGeom>
          <a:solidFill>
            <a:srgbClr val="FFFF00"/>
          </a:solidFill>
          <a:ln w="57150">
            <a:solidFill>
              <a:srgbClr val="FF0000"/>
            </a:solidFill>
          </a:ln>
        </p:spPr>
        <p:txBody>
          <a:bodyPr wrap="square" rtlCol="0">
            <a:spAutoFit/>
          </a:bodyPr>
          <a:lstStyle/>
          <a:p>
            <a:r>
              <a:rPr lang="en-NZ" sz="5400" b="1" dirty="0">
                <a:solidFill>
                  <a:srgbClr val="FF0000"/>
                </a:solidFill>
                <a:highlight>
                  <a:srgbClr val="FFFF00"/>
                </a:highlight>
              </a:rPr>
              <a:t>545 Districts</a:t>
            </a:r>
          </a:p>
        </p:txBody>
      </p:sp>
    </p:spTree>
    <p:extLst>
      <p:ext uri="{BB962C8B-B14F-4D97-AF65-F5344CB8AC3E}">
        <p14:creationId xmlns:p14="http://schemas.microsoft.com/office/powerpoint/2010/main" val="27494583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a:extLst>
              <a:ext uri="{FF2B5EF4-FFF2-40B4-BE49-F238E27FC236}">
                <a16:creationId xmlns:a16="http://schemas.microsoft.com/office/drawing/2014/main" id="{C2CE7386-207F-466B-853B-69306F412371}"/>
              </a:ext>
            </a:extLst>
          </p:cNvPr>
          <p:cNvSpPr txBox="1">
            <a:spLocks noChangeArrowheads="1"/>
          </p:cNvSpPr>
          <p:nvPr/>
        </p:nvSpPr>
        <p:spPr bwMode="auto">
          <a:xfrm>
            <a:off x="4210050" y="2343151"/>
            <a:ext cx="5086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9pPr>
          </a:lstStyle>
          <a:p>
            <a:pPr marL="0" marR="0" lvl="0" indent="0" algn="ctr" defTabSz="457200" rtl="0" eaLnBrk="1" fontAlgn="base" latinLnBrk="0" hangingPunct="1">
              <a:lnSpc>
                <a:spcPct val="100000"/>
              </a:lnSpc>
              <a:spcBef>
                <a:spcPct val="50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pic>
        <p:nvPicPr>
          <p:cNvPr id="6" name="Picture 4">
            <a:extLst>
              <a:ext uri="{FF2B5EF4-FFF2-40B4-BE49-F238E27FC236}">
                <a16:creationId xmlns:a16="http://schemas.microsoft.com/office/drawing/2014/main" id="{3A5DBB2E-8A5F-4F10-9EC0-EBDAC45BA7E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3713" y="43762"/>
            <a:ext cx="4763166" cy="17917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9">
            <a:extLst>
              <a:ext uri="{FF2B5EF4-FFF2-40B4-BE49-F238E27FC236}">
                <a16:creationId xmlns:a16="http://schemas.microsoft.com/office/drawing/2014/main" id="{37614781-41AC-46E8-838C-6146EECE8EBF}"/>
              </a:ext>
            </a:extLst>
          </p:cNvPr>
          <p:cNvSpPr txBox="1">
            <a:spLocks noChangeArrowheads="1"/>
          </p:cNvSpPr>
          <p:nvPr/>
        </p:nvSpPr>
        <p:spPr bwMode="auto">
          <a:xfrm>
            <a:off x="1830436" y="-2800697"/>
            <a:ext cx="10361564" cy="796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4050" b="1" i="0" u="none" strike="noStrike" kern="1200" cap="none" spc="0" normalizeH="0" baseline="0" noProof="0" dirty="0">
                <a:ln>
                  <a:noFill/>
                </a:ln>
                <a:solidFill>
                  <a:prstClr val="white"/>
                </a:solidFill>
                <a:effectLst/>
                <a:uLnTx/>
                <a:uFillTx/>
                <a:latin typeface="Calibri"/>
                <a:ea typeface="ＭＳ Ｐゴシック" panose="020B0600070205080204" pitchFamily="34" charset="-128"/>
                <a:cs typeface="+mn-cs"/>
              </a:rPr>
              <a:t>DISTRICT MEMBERSHIP LAST 5 YEARS</a:t>
            </a: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                   </a:t>
            </a:r>
            <a:r>
              <a:rPr kumimoji="0" lang="en-US" altLang="en-US" sz="7200" b="1" i="0" u="none" strike="noStrike" kern="1200" cap="none" spc="0" normalizeH="0" baseline="0" noProof="0" dirty="0">
                <a:ln>
                  <a:noFill/>
                </a:ln>
                <a:solidFill>
                  <a:schemeClr val="accent1">
                    <a:lumMod val="75000"/>
                  </a:schemeClr>
                </a:solidFill>
                <a:effectLst/>
                <a:uLnTx/>
                <a:uFillTx/>
                <a:latin typeface="Calibri"/>
                <a:ea typeface="ＭＳ Ｐゴシック" panose="020B0600070205080204" pitchFamily="34" charset="-128"/>
                <a:cs typeface="+mn-cs"/>
              </a:rPr>
              <a:t>  </a:t>
            </a:r>
            <a:endParaRPr kumimoji="0" lang="en-US" altLang="en-US" sz="5400" b="1" i="0" u="sng" strike="noStrike" kern="1200" cap="none" spc="0" normalizeH="0" baseline="0" noProof="0" dirty="0">
              <a:ln>
                <a:noFill/>
              </a:ln>
              <a:solidFill>
                <a:schemeClr val="accent1">
                  <a:lumMod val="75000"/>
                </a:schemeClr>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400" b="1" i="0" u="none" strike="noStrike" kern="1200" cap="none" spc="0" normalizeH="0" baseline="0" noProof="0" dirty="0">
              <a:ln>
                <a:noFill/>
              </a:ln>
              <a:solidFill>
                <a:srgbClr val="FF0000"/>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400" b="1" i="0" u="none" strike="noStrike" kern="1200" cap="none" spc="0" normalizeH="0" baseline="0" noProof="0" dirty="0">
              <a:ln>
                <a:noFill/>
              </a:ln>
              <a:solidFill>
                <a:srgbClr val="0066FF"/>
              </a:solidFill>
              <a:effectLst/>
              <a:uLnTx/>
              <a:uFillTx/>
              <a:latin typeface="Calibri" panose="020F0502020204030204" pitchFamily="34" charset="0"/>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7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		 </a:t>
            </a:r>
          </a:p>
        </p:txBody>
      </p:sp>
      <p:pic>
        <p:nvPicPr>
          <p:cNvPr id="8" name="Picture 4">
            <a:extLst>
              <a:ext uri="{FF2B5EF4-FFF2-40B4-BE49-F238E27FC236}">
                <a16:creationId xmlns:a16="http://schemas.microsoft.com/office/drawing/2014/main" id="{4145450A-45B0-49C4-AA24-819E21B9C26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96353" y="6342428"/>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Image result for Rotary District 9970">
            <a:extLst>
              <a:ext uri="{FF2B5EF4-FFF2-40B4-BE49-F238E27FC236}">
                <a16:creationId xmlns:a16="http://schemas.microsoft.com/office/drawing/2014/main" id="{E17835D4-4F85-466D-B69E-2415D03DD5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92" t="48026" r="36381"/>
          <a:stretch/>
        </p:blipFill>
        <p:spPr bwMode="auto">
          <a:xfrm>
            <a:off x="2512496" y="1294721"/>
            <a:ext cx="5012727" cy="5439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401618"/>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a:extLst>
              <a:ext uri="{FF2B5EF4-FFF2-40B4-BE49-F238E27FC236}">
                <a16:creationId xmlns:a16="http://schemas.microsoft.com/office/drawing/2014/main" id="{C2CE7386-207F-466B-853B-69306F412371}"/>
              </a:ext>
            </a:extLst>
          </p:cNvPr>
          <p:cNvSpPr txBox="1">
            <a:spLocks noChangeArrowheads="1"/>
          </p:cNvSpPr>
          <p:nvPr/>
        </p:nvSpPr>
        <p:spPr bwMode="auto">
          <a:xfrm>
            <a:off x="4210050" y="2343151"/>
            <a:ext cx="5086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9pPr>
          </a:lstStyle>
          <a:p>
            <a:pPr marL="0" marR="0" lvl="0" indent="0" algn="ctr" defTabSz="457200" rtl="0" eaLnBrk="1" fontAlgn="base" latinLnBrk="0" hangingPunct="1">
              <a:lnSpc>
                <a:spcPct val="100000"/>
              </a:lnSpc>
              <a:spcBef>
                <a:spcPct val="50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pic>
        <p:nvPicPr>
          <p:cNvPr id="6" name="Picture 4">
            <a:extLst>
              <a:ext uri="{FF2B5EF4-FFF2-40B4-BE49-F238E27FC236}">
                <a16:creationId xmlns:a16="http://schemas.microsoft.com/office/drawing/2014/main" id="{3A5DBB2E-8A5F-4F10-9EC0-EBDAC45BA7E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3713" y="43762"/>
            <a:ext cx="4763166" cy="17917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9">
            <a:extLst>
              <a:ext uri="{FF2B5EF4-FFF2-40B4-BE49-F238E27FC236}">
                <a16:creationId xmlns:a16="http://schemas.microsoft.com/office/drawing/2014/main" id="{37614781-41AC-46E8-838C-6146EECE8EBF}"/>
              </a:ext>
            </a:extLst>
          </p:cNvPr>
          <p:cNvSpPr txBox="1">
            <a:spLocks noChangeArrowheads="1"/>
          </p:cNvSpPr>
          <p:nvPr/>
        </p:nvSpPr>
        <p:spPr bwMode="auto">
          <a:xfrm>
            <a:off x="1830436" y="-2800697"/>
            <a:ext cx="10361564" cy="796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4050" b="1" i="0" u="none" strike="noStrike" kern="1200" cap="none" spc="0" normalizeH="0" baseline="0" noProof="0" dirty="0">
                <a:ln>
                  <a:noFill/>
                </a:ln>
                <a:solidFill>
                  <a:prstClr val="white"/>
                </a:solidFill>
                <a:effectLst/>
                <a:uLnTx/>
                <a:uFillTx/>
                <a:latin typeface="Calibri"/>
                <a:ea typeface="ＭＳ Ｐゴシック" panose="020B0600070205080204" pitchFamily="34" charset="-128"/>
                <a:cs typeface="+mn-cs"/>
              </a:rPr>
              <a:t>DISTRICT MEMBERSHIP LAST 5 YEARS</a:t>
            </a: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                       </a:t>
            </a:r>
            <a:r>
              <a:rPr kumimoji="0" lang="en-US" altLang="en-US" sz="7200" b="1" i="0" u="none" strike="noStrike" kern="1200" cap="none" spc="0" normalizeH="0" baseline="0" noProof="0" dirty="0">
                <a:ln>
                  <a:noFill/>
                </a:ln>
                <a:solidFill>
                  <a:srgbClr val="5B9BD5">
                    <a:lumMod val="75000"/>
                  </a:srgbClr>
                </a:solidFill>
                <a:effectLst/>
                <a:uLnTx/>
                <a:uFillTx/>
                <a:latin typeface="Calibri"/>
                <a:ea typeface="ＭＳ Ｐゴシック" panose="020B0600070205080204" pitchFamily="34" charset="-128"/>
                <a:cs typeface="+mn-cs"/>
              </a:rPr>
              <a:t>District </a:t>
            </a:r>
            <a:r>
              <a:rPr kumimoji="0" lang="en-US" altLang="en-US" sz="7200" b="1" i="0" u="sng" strike="noStrike" kern="1200" cap="none" spc="0" normalizeH="0" baseline="0" noProof="0" dirty="0">
                <a:ln>
                  <a:noFill/>
                </a:ln>
                <a:solidFill>
                  <a:srgbClr val="5B9BD5">
                    <a:lumMod val="75000"/>
                  </a:srgbClr>
                </a:solidFill>
                <a:effectLst/>
                <a:uLnTx/>
                <a:uFillTx/>
                <a:latin typeface="Calibri"/>
                <a:ea typeface="ＭＳ Ｐゴシック" panose="020B0600070205080204" pitchFamily="34" charset="-128"/>
                <a:cs typeface="+mn-cs"/>
              </a:rPr>
              <a:t>9975</a:t>
            </a:r>
            <a:endParaRPr kumimoji="0" lang="en-US" altLang="en-US" sz="5400" b="1" i="0" u="sng" strike="noStrike" kern="1200" cap="none" spc="0" normalizeH="0" baseline="0" noProof="0" dirty="0">
              <a:ln>
                <a:noFill/>
              </a:ln>
              <a:solidFill>
                <a:srgbClr val="5B9BD5">
                  <a:lumMod val="75000"/>
                </a:srgbClr>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400" b="1" i="0" u="none" strike="noStrike" kern="1200" cap="none" spc="0" normalizeH="0" baseline="0" noProof="0" dirty="0">
              <a:ln>
                <a:noFill/>
              </a:ln>
              <a:solidFill>
                <a:srgbClr val="FF0000"/>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400" b="1" i="0" u="none" strike="noStrike" kern="1200" cap="none" spc="0" normalizeH="0" baseline="0" noProof="0" dirty="0">
              <a:ln>
                <a:noFill/>
              </a:ln>
              <a:solidFill>
                <a:srgbClr val="0066FF"/>
              </a:solidFill>
              <a:effectLst/>
              <a:uLnTx/>
              <a:uFillTx/>
              <a:latin typeface="Calibri" panose="020F0502020204030204" pitchFamily="34" charset="0"/>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7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		 </a:t>
            </a:r>
          </a:p>
        </p:txBody>
      </p:sp>
      <p:pic>
        <p:nvPicPr>
          <p:cNvPr id="8" name="Picture 4">
            <a:extLst>
              <a:ext uri="{FF2B5EF4-FFF2-40B4-BE49-F238E27FC236}">
                <a16:creationId xmlns:a16="http://schemas.microsoft.com/office/drawing/2014/main" id="{4145450A-45B0-49C4-AA24-819E21B9C26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96353" y="6342428"/>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Image result for Rotary District 9970">
            <a:extLst>
              <a:ext uri="{FF2B5EF4-FFF2-40B4-BE49-F238E27FC236}">
                <a16:creationId xmlns:a16="http://schemas.microsoft.com/office/drawing/2014/main" id="{E17835D4-4F85-466D-B69E-2415D03DD5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92" t="48026" r="36381"/>
          <a:stretch/>
        </p:blipFill>
        <p:spPr bwMode="auto">
          <a:xfrm>
            <a:off x="2512496" y="1294721"/>
            <a:ext cx="5012727" cy="5439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947557"/>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a:extLst>
              <a:ext uri="{FF2B5EF4-FFF2-40B4-BE49-F238E27FC236}">
                <a16:creationId xmlns:a16="http://schemas.microsoft.com/office/drawing/2014/main" id="{C2CE7386-207F-466B-853B-69306F412371}"/>
              </a:ext>
            </a:extLst>
          </p:cNvPr>
          <p:cNvSpPr txBox="1">
            <a:spLocks noChangeArrowheads="1"/>
          </p:cNvSpPr>
          <p:nvPr/>
        </p:nvSpPr>
        <p:spPr bwMode="auto">
          <a:xfrm>
            <a:off x="4210050" y="2343151"/>
            <a:ext cx="5086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9pPr>
          </a:lstStyle>
          <a:p>
            <a:pPr marL="0" marR="0" lvl="0" indent="0" algn="ctr" defTabSz="457200" rtl="0" eaLnBrk="1" fontAlgn="base" latinLnBrk="0" hangingPunct="1">
              <a:lnSpc>
                <a:spcPct val="100000"/>
              </a:lnSpc>
              <a:spcBef>
                <a:spcPct val="50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pic>
        <p:nvPicPr>
          <p:cNvPr id="6" name="Picture 4">
            <a:extLst>
              <a:ext uri="{FF2B5EF4-FFF2-40B4-BE49-F238E27FC236}">
                <a16:creationId xmlns:a16="http://schemas.microsoft.com/office/drawing/2014/main" id="{3A5DBB2E-8A5F-4F10-9EC0-EBDAC45BA7E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3713" y="43762"/>
            <a:ext cx="4763166" cy="17917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9">
            <a:extLst>
              <a:ext uri="{FF2B5EF4-FFF2-40B4-BE49-F238E27FC236}">
                <a16:creationId xmlns:a16="http://schemas.microsoft.com/office/drawing/2014/main" id="{37614781-41AC-46E8-838C-6146EECE8EBF}"/>
              </a:ext>
            </a:extLst>
          </p:cNvPr>
          <p:cNvSpPr txBox="1">
            <a:spLocks noChangeArrowheads="1"/>
          </p:cNvSpPr>
          <p:nvPr/>
        </p:nvSpPr>
        <p:spPr bwMode="auto">
          <a:xfrm>
            <a:off x="1830436" y="-2800697"/>
            <a:ext cx="10361564" cy="796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1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ＭＳ Ｐゴシック"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4050" b="1" i="0" u="none" strike="noStrike" kern="1200" cap="none" spc="0" normalizeH="0" baseline="0" noProof="0" dirty="0">
                <a:ln>
                  <a:noFill/>
                </a:ln>
                <a:solidFill>
                  <a:prstClr val="white"/>
                </a:solidFill>
                <a:effectLst/>
                <a:uLnTx/>
                <a:uFillTx/>
                <a:latin typeface="Calibri"/>
                <a:ea typeface="ＭＳ Ｐゴシック" panose="020B0600070205080204" pitchFamily="34" charset="-128"/>
                <a:cs typeface="+mn-cs"/>
              </a:rPr>
              <a:t>DISTRICT MEMBERSHIP LAST 5 YEARS</a:t>
            </a: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                       </a:t>
            </a:r>
            <a:r>
              <a:rPr kumimoji="0" lang="en-US" altLang="en-US" sz="7200" b="1" i="0" u="none" strike="noStrike" kern="1200" cap="none" spc="0" normalizeH="0" baseline="0" noProof="0" dirty="0">
                <a:ln>
                  <a:noFill/>
                </a:ln>
                <a:solidFill>
                  <a:srgbClr val="5B9BD5">
                    <a:lumMod val="75000"/>
                  </a:srgbClr>
                </a:solidFill>
                <a:effectLst/>
                <a:uLnTx/>
                <a:uFillTx/>
                <a:latin typeface="Calibri"/>
                <a:ea typeface="ＭＳ Ｐゴシック" panose="020B0600070205080204" pitchFamily="34" charset="-128"/>
                <a:cs typeface="+mn-cs"/>
              </a:rPr>
              <a:t>District </a:t>
            </a:r>
            <a:r>
              <a:rPr kumimoji="0" lang="en-US" altLang="en-US" sz="7200" b="1" i="0" u="sng" strike="noStrike" kern="1200" cap="none" spc="0" normalizeH="0" baseline="0" noProof="0" dirty="0">
                <a:ln>
                  <a:noFill/>
                </a:ln>
                <a:solidFill>
                  <a:srgbClr val="FF0000"/>
                </a:solidFill>
                <a:effectLst/>
                <a:uLnTx/>
                <a:uFillTx/>
                <a:latin typeface="Calibri"/>
                <a:ea typeface="ＭＳ Ｐゴシック" panose="020B0600070205080204" pitchFamily="34" charset="-128"/>
                <a:cs typeface="+mn-cs"/>
              </a:rPr>
              <a:t>9999</a:t>
            </a:r>
            <a:endParaRPr kumimoji="0" lang="en-US" altLang="en-US" sz="5400" b="1" i="0" u="sng" strike="noStrike" kern="1200" cap="none" spc="0" normalizeH="0" baseline="0" noProof="0" dirty="0">
              <a:ln>
                <a:noFill/>
              </a:ln>
              <a:solidFill>
                <a:srgbClr val="FF0000"/>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5400" b="1"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400" b="1" i="0" u="none" strike="noStrike" kern="1200" cap="none" spc="0" normalizeH="0" baseline="0" noProof="0" dirty="0">
              <a:ln>
                <a:noFill/>
              </a:ln>
              <a:solidFill>
                <a:srgbClr val="FF0000"/>
              </a:solidFill>
              <a:effectLst/>
              <a:uLnTx/>
              <a:uFillTx/>
              <a:latin typeface="Calibri"/>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400" b="1" i="0" u="none" strike="noStrike" kern="1200" cap="none" spc="0" normalizeH="0" baseline="0" noProof="0" dirty="0">
              <a:ln>
                <a:noFill/>
              </a:ln>
              <a:solidFill>
                <a:srgbClr val="0066FF"/>
              </a:solidFill>
              <a:effectLst/>
              <a:uLnTx/>
              <a:uFillTx/>
              <a:latin typeface="Calibri" panose="020F0502020204030204" pitchFamily="34" charset="0"/>
              <a:ea typeface="ＭＳ Ｐゴシック" panose="020B0600070205080204" pitchFamily="34" charset="-128"/>
              <a:cs typeface="+mn-cs"/>
            </a:endParaRPr>
          </a:p>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7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		 </a:t>
            </a:r>
          </a:p>
        </p:txBody>
      </p:sp>
      <p:pic>
        <p:nvPicPr>
          <p:cNvPr id="8" name="Picture 4">
            <a:extLst>
              <a:ext uri="{FF2B5EF4-FFF2-40B4-BE49-F238E27FC236}">
                <a16:creationId xmlns:a16="http://schemas.microsoft.com/office/drawing/2014/main" id="{4145450A-45B0-49C4-AA24-819E21B9C26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96353" y="6342428"/>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Image result for Rotary District 9970">
            <a:extLst>
              <a:ext uri="{FF2B5EF4-FFF2-40B4-BE49-F238E27FC236}">
                <a16:creationId xmlns:a16="http://schemas.microsoft.com/office/drawing/2014/main" id="{E17835D4-4F85-466D-B69E-2415D03DD5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92" t="48026" r="36381"/>
          <a:stretch/>
        </p:blipFill>
        <p:spPr bwMode="auto">
          <a:xfrm>
            <a:off x="2512496" y="1294721"/>
            <a:ext cx="5012727" cy="5439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075213"/>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0963" name="Picture 1">
            <a:extLst>
              <a:ext uri="{FF2B5EF4-FFF2-40B4-BE49-F238E27FC236}">
                <a16:creationId xmlns:a16="http://schemas.microsoft.com/office/drawing/2014/main" id="{7BD285E9-2153-46C2-8C2D-31BCE8C04038}"/>
              </a:ext>
            </a:extLst>
          </p:cNvPr>
          <p:cNvPicPr>
            <a:picLocks noChangeAspect="1"/>
          </p:cNvPicPr>
          <p:nvPr/>
        </p:nvPicPr>
        <p:blipFill rotWithShape="1">
          <a:blip r:embed="rId2">
            <a:extLst>
              <a:ext uri="{28A0092B-C50C-407E-A947-70E740481C1C}">
                <a14:useLocalDpi xmlns:a14="http://schemas.microsoft.com/office/drawing/2010/main" val="0"/>
              </a:ext>
            </a:extLst>
          </a:blip>
          <a:srcRect t="1465" b="23549"/>
          <a:stretch/>
        </p:blipFill>
        <p:spPr bwMode="auto">
          <a:xfrm>
            <a:off x="20" y="1282"/>
            <a:ext cx="12188952" cy="685501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EE570B15-9CBA-444F-B936-B6A8344C9C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342770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Box 8">
            <a:extLst>
              <a:ext uri="{FF2B5EF4-FFF2-40B4-BE49-F238E27FC236}">
                <a16:creationId xmlns:a16="http://schemas.microsoft.com/office/drawing/2014/main" id="{91604660-5EB3-4FC6-9689-55A222F246B1}"/>
              </a:ext>
            </a:extLst>
          </p:cNvPr>
          <p:cNvSpPr txBox="1">
            <a:spLocks noChangeArrowheads="1"/>
          </p:cNvSpPr>
          <p:nvPr/>
        </p:nvSpPr>
        <p:spPr bwMode="auto">
          <a:xfrm>
            <a:off x="2590800" y="1689101"/>
            <a:ext cx="73152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defRPr sz="3600">
                <a:solidFill>
                  <a:schemeClr val="tx1"/>
                </a:solidFill>
                <a:latin typeface="Arial" panose="020B0604020202020204" pitchFamily="34" charset="0"/>
                <a:ea typeface="MS PGothic" panose="020B0600070205080204" pitchFamily="34" charset="-128"/>
              </a:defRPr>
            </a:lvl1pPr>
            <a:lvl2pPr marL="742950" indent="-285750">
              <a:defRPr sz="3600">
                <a:solidFill>
                  <a:schemeClr val="tx1"/>
                </a:solidFill>
                <a:latin typeface="Arial" panose="020B0604020202020204" pitchFamily="34" charset="0"/>
                <a:ea typeface="MS PGothic" panose="020B0600070205080204" pitchFamily="34" charset="-128"/>
              </a:defRPr>
            </a:lvl2pPr>
            <a:lvl3pPr marL="1143000" indent="-228600">
              <a:defRPr sz="3600">
                <a:solidFill>
                  <a:schemeClr val="tx1"/>
                </a:solidFill>
                <a:latin typeface="Arial" panose="020B0604020202020204" pitchFamily="34" charset="0"/>
                <a:ea typeface="MS PGothic" panose="020B0600070205080204" pitchFamily="34" charset="-128"/>
              </a:defRPr>
            </a:lvl3pPr>
            <a:lvl4pPr marL="1600200" indent="-228600">
              <a:defRPr sz="3600">
                <a:solidFill>
                  <a:schemeClr val="tx1"/>
                </a:solidFill>
                <a:latin typeface="Arial" panose="020B0604020202020204" pitchFamily="34" charset="0"/>
                <a:ea typeface="MS PGothic" panose="020B0600070205080204" pitchFamily="34" charset="-128"/>
              </a:defRPr>
            </a:lvl4pPr>
            <a:lvl5pPr marL="2057400" indent="-228600">
              <a:defRPr sz="3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9pPr>
          </a:lstStyle>
          <a:p>
            <a:pPr>
              <a:spcAft>
                <a:spcPts val="1200"/>
              </a:spcAft>
            </a:pPr>
            <a:r>
              <a:rPr lang="en-US" altLang="en-US" sz="2600"/>
              <a:t>	</a:t>
            </a:r>
            <a:endParaRPr lang="en-US" altLang="en-US" sz="2600" i="1">
              <a:solidFill>
                <a:srgbClr val="19407F"/>
              </a:solidFill>
            </a:endParaRPr>
          </a:p>
        </p:txBody>
      </p:sp>
      <p:pic>
        <p:nvPicPr>
          <p:cNvPr id="6" name="Picture 4">
            <a:extLst>
              <a:ext uri="{FF2B5EF4-FFF2-40B4-BE49-F238E27FC236}">
                <a16:creationId xmlns:a16="http://schemas.microsoft.com/office/drawing/2014/main" id="{22285F7B-32B4-4793-B012-8D48AE542D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543588D0-8AA3-3409-BC24-A64C9383FC7D}"/>
              </a:ext>
            </a:extLst>
          </p:cNvPr>
          <p:cNvPicPr>
            <a:picLocks noChangeAspect="1"/>
          </p:cNvPicPr>
          <p:nvPr/>
        </p:nvPicPr>
        <p:blipFill>
          <a:blip r:embed="rId4"/>
          <a:stretch>
            <a:fillRect/>
          </a:stretch>
        </p:blipFill>
        <p:spPr>
          <a:xfrm>
            <a:off x="2590800" y="290945"/>
            <a:ext cx="6276109" cy="6276109"/>
          </a:xfrm>
          <a:prstGeom prst="rect">
            <a:avLst/>
          </a:prstGeom>
        </p:spPr>
      </p:pic>
    </p:spTree>
    <p:extLst>
      <p:ext uri="{BB962C8B-B14F-4D97-AF65-F5344CB8AC3E}">
        <p14:creationId xmlns:p14="http://schemas.microsoft.com/office/powerpoint/2010/main" val="1449373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Box 8">
            <a:extLst>
              <a:ext uri="{FF2B5EF4-FFF2-40B4-BE49-F238E27FC236}">
                <a16:creationId xmlns:a16="http://schemas.microsoft.com/office/drawing/2014/main" id="{91604660-5EB3-4FC6-9689-55A222F246B1}"/>
              </a:ext>
            </a:extLst>
          </p:cNvPr>
          <p:cNvSpPr txBox="1">
            <a:spLocks noChangeArrowheads="1"/>
          </p:cNvSpPr>
          <p:nvPr/>
        </p:nvSpPr>
        <p:spPr bwMode="auto">
          <a:xfrm>
            <a:off x="2590800" y="1689101"/>
            <a:ext cx="73152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defRPr sz="3600">
                <a:solidFill>
                  <a:schemeClr val="tx1"/>
                </a:solidFill>
                <a:latin typeface="Arial" panose="020B0604020202020204" pitchFamily="34" charset="0"/>
                <a:ea typeface="MS PGothic" panose="020B0600070205080204" pitchFamily="34" charset="-128"/>
              </a:defRPr>
            </a:lvl1pPr>
            <a:lvl2pPr marL="742950" indent="-285750">
              <a:defRPr sz="3600">
                <a:solidFill>
                  <a:schemeClr val="tx1"/>
                </a:solidFill>
                <a:latin typeface="Arial" panose="020B0604020202020204" pitchFamily="34" charset="0"/>
                <a:ea typeface="MS PGothic" panose="020B0600070205080204" pitchFamily="34" charset="-128"/>
              </a:defRPr>
            </a:lvl2pPr>
            <a:lvl3pPr marL="1143000" indent="-228600">
              <a:defRPr sz="3600">
                <a:solidFill>
                  <a:schemeClr val="tx1"/>
                </a:solidFill>
                <a:latin typeface="Arial" panose="020B0604020202020204" pitchFamily="34" charset="0"/>
                <a:ea typeface="MS PGothic" panose="020B0600070205080204" pitchFamily="34" charset="-128"/>
              </a:defRPr>
            </a:lvl3pPr>
            <a:lvl4pPr marL="1600200" indent="-228600">
              <a:defRPr sz="3600">
                <a:solidFill>
                  <a:schemeClr val="tx1"/>
                </a:solidFill>
                <a:latin typeface="Arial" panose="020B0604020202020204" pitchFamily="34" charset="0"/>
                <a:ea typeface="MS PGothic" panose="020B0600070205080204" pitchFamily="34" charset="-128"/>
              </a:defRPr>
            </a:lvl4pPr>
            <a:lvl5pPr marL="2057400" indent="-228600">
              <a:defRPr sz="3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9pPr>
          </a:lstStyle>
          <a:p>
            <a:pPr>
              <a:spcAft>
                <a:spcPts val="1200"/>
              </a:spcAft>
            </a:pPr>
            <a:r>
              <a:rPr lang="en-US" altLang="en-US" sz="2600"/>
              <a:t>	</a:t>
            </a:r>
            <a:endParaRPr lang="en-US" altLang="en-US" sz="2600" i="1">
              <a:solidFill>
                <a:srgbClr val="19407F"/>
              </a:solidFill>
            </a:endParaRPr>
          </a:p>
        </p:txBody>
      </p:sp>
      <p:pic>
        <p:nvPicPr>
          <p:cNvPr id="2" name="Picture 1">
            <a:extLst>
              <a:ext uri="{FF2B5EF4-FFF2-40B4-BE49-F238E27FC236}">
                <a16:creationId xmlns:a16="http://schemas.microsoft.com/office/drawing/2014/main" id="{EBDB5FCF-D69E-43B7-AFF7-D6A444709FB9}"/>
              </a:ext>
            </a:extLst>
          </p:cNvPr>
          <p:cNvPicPr>
            <a:picLocks noChangeAspect="1"/>
          </p:cNvPicPr>
          <p:nvPr/>
        </p:nvPicPr>
        <p:blipFill>
          <a:blip r:embed="rId3"/>
          <a:stretch>
            <a:fillRect/>
          </a:stretch>
        </p:blipFill>
        <p:spPr>
          <a:xfrm>
            <a:off x="1314780" y="241520"/>
            <a:ext cx="9562440" cy="6374960"/>
          </a:xfrm>
          <a:prstGeom prst="rect">
            <a:avLst/>
          </a:prstGeom>
        </p:spPr>
      </p:pic>
      <p:pic>
        <p:nvPicPr>
          <p:cNvPr id="6" name="Picture 4">
            <a:extLst>
              <a:ext uri="{FF2B5EF4-FFF2-40B4-BE49-F238E27FC236}">
                <a16:creationId xmlns:a16="http://schemas.microsoft.com/office/drawing/2014/main" id="{22285F7B-32B4-4793-B012-8D48AE542D1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Box 8">
            <a:extLst>
              <a:ext uri="{FF2B5EF4-FFF2-40B4-BE49-F238E27FC236}">
                <a16:creationId xmlns:a16="http://schemas.microsoft.com/office/drawing/2014/main" id="{91604660-5EB3-4FC6-9689-55A222F246B1}"/>
              </a:ext>
            </a:extLst>
          </p:cNvPr>
          <p:cNvSpPr txBox="1">
            <a:spLocks noChangeArrowheads="1"/>
          </p:cNvSpPr>
          <p:nvPr/>
        </p:nvSpPr>
        <p:spPr bwMode="auto">
          <a:xfrm>
            <a:off x="2590800" y="1689101"/>
            <a:ext cx="73152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defRPr sz="3600">
                <a:solidFill>
                  <a:schemeClr val="tx1"/>
                </a:solidFill>
                <a:latin typeface="Arial" panose="020B0604020202020204" pitchFamily="34" charset="0"/>
                <a:ea typeface="MS PGothic" panose="020B0600070205080204" pitchFamily="34" charset="-128"/>
              </a:defRPr>
            </a:lvl1pPr>
            <a:lvl2pPr marL="742950" indent="-285750">
              <a:defRPr sz="3600">
                <a:solidFill>
                  <a:schemeClr val="tx1"/>
                </a:solidFill>
                <a:latin typeface="Arial" panose="020B0604020202020204" pitchFamily="34" charset="0"/>
                <a:ea typeface="MS PGothic" panose="020B0600070205080204" pitchFamily="34" charset="-128"/>
              </a:defRPr>
            </a:lvl2pPr>
            <a:lvl3pPr marL="1143000" indent="-228600">
              <a:defRPr sz="3600">
                <a:solidFill>
                  <a:schemeClr val="tx1"/>
                </a:solidFill>
                <a:latin typeface="Arial" panose="020B0604020202020204" pitchFamily="34" charset="0"/>
                <a:ea typeface="MS PGothic" panose="020B0600070205080204" pitchFamily="34" charset="-128"/>
              </a:defRPr>
            </a:lvl3pPr>
            <a:lvl4pPr marL="1600200" indent="-228600">
              <a:defRPr sz="3600">
                <a:solidFill>
                  <a:schemeClr val="tx1"/>
                </a:solidFill>
                <a:latin typeface="Arial" panose="020B0604020202020204" pitchFamily="34" charset="0"/>
                <a:ea typeface="MS PGothic" panose="020B0600070205080204" pitchFamily="34" charset="-128"/>
              </a:defRPr>
            </a:lvl4pPr>
            <a:lvl5pPr marL="2057400" indent="-228600">
              <a:defRPr sz="3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9pPr>
          </a:lstStyle>
          <a:p>
            <a:pPr>
              <a:spcAft>
                <a:spcPts val="1200"/>
              </a:spcAft>
            </a:pPr>
            <a:r>
              <a:rPr lang="en-US" altLang="en-US" sz="2600"/>
              <a:t>	</a:t>
            </a:r>
            <a:endParaRPr lang="en-US" altLang="en-US" sz="2600" i="1">
              <a:solidFill>
                <a:srgbClr val="19407F"/>
              </a:solidFill>
            </a:endParaRPr>
          </a:p>
        </p:txBody>
      </p:sp>
      <p:pic>
        <p:nvPicPr>
          <p:cNvPr id="35844" name="Picture 15" descr="onerotarydsc_1177a.jpg">
            <a:extLst>
              <a:ext uri="{FF2B5EF4-FFF2-40B4-BE49-F238E27FC236}">
                <a16:creationId xmlns:a16="http://schemas.microsoft.com/office/drawing/2014/main" id="{C49F38B1-9644-4850-BF30-1296FE85E5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4766" y="954054"/>
            <a:ext cx="3495807" cy="4366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16">
            <a:extLst>
              <a:ext uri="{FF2B5EF4-FFF2-40B4-BE49-F238E27FC236}">
                <a16:creationId xmlns:a16="http://schemas.microsoft.com/office/drawing/2014/main" id="{DED1FDCB-E035-4E7C-ABE8-A2C291DA6F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85821" y="225425"/>
            <a:ext cx="4125157" cy="315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17">
            <a:extLst>
              <a:ext uri="{FF2B5EF4-FFF2-40B4-BE49-F238E27FC236}">
                <a16:creationId xmlns:a16="http://schemas.microsoft.com/office/drawing/2014/main" id="{7B02E946-18C7-4DAB-BFAA-E744AD075F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91196" y="3532411"/>
            <a:ext cx="4134309" cy="31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C52B584E-0CC3-4F4B-B5C3-746E3F47286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5DD665F8-3F83-4DA1-998C-626A85EDF803}"/>
              </a:ext>
            </a:extLst>
          </p:cNvPr>
          <p:cNvPicPr>
            <a:picLocks noChangeAspect="1"/>
          </p:cNvPicPr>
          <p:nvPr/>
        </p:nvPicPr>
        <p:blipFill>
          <a:blip r:embed="rId7"/>
          <a:stretch>
            <a:fillRect/>
          </a:stretch>
        </p:blipFill>
        <p:spPr>
          <a:xfrm>
            <a:off x="8733840" y="555585"/>
            <a:ext cx="3065304" cy="5446650"/>
          </a:xfrm>
          <a:prstGeom prst="rect">
            <a:avLst/>
          </a:prstGeom>
        </p:spPr>
      </p:pic>
    </p:spTree>
    <p:extLst>
      <p:ext uri="{BB962C8B-B14F-4D97-AF65-F5344CB8AC3E}">
        <p14:creationId xmlns:p14="http://schemas.microsoft.com/office/powerpoint/2010/main" val="1760951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13917E-010B-4E61-8AB2-32FF4B1BDD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2B7A4119-4982-4EDC-B90A-3732AD075200}"/>
              </a:ext>
            </a:extLst>
          </p:cNvPr>
          <p:cNvPicPr>
            <a:picLocks noChangeAspect="1"/>
          </p:cNvPicPr>
          <p:nvPr/>
        </p:nvPicPr>
        <p:blipFill>
          <a:blip r:embed="rId3"/>
          <a:stretch>
            <a:fillRect/>
          </a:stretch>
        </p:blipFill>
        <p:spPr>
          <a:xfrm>
            <a:off x="1219200" y="685800"/>
            <a:ext cx="9753600" cy="5486400"/>
          </a:xfrm>
          <a:prstGeom prst="rect">
            <a:avLst/>
          </a:prstGeom>
        </p:spPr>
      </p:pic>
      <p:pic>
        <p:nvPicPr>
          <p:cNvPr id="6" name="Picture 5">
            <a:extLst>
              <a:ext uri="{FF2B5EF4-FFF2-40B4-BE49-F238E27FC236}">
                <a16:creationId xmlns:a16="http://schemas.microsoft.com/office/drawing/2014/main" id="{08F89882-8482-FE4A-34E5-D97B40C79F87}"/>
              </a:ext>
            </a:extLst>
          </p:cNvPr>
          <p:cNvPicPr>
            <a:picLocks noChangeAspect="1"/>
          </p:cNvPicPr>
          <p:nvPr/>
        </p:nvPicPr>
        <p:blipFill>
          <a:blip r:embed="rId4"/>
          <a:srcRect r="49640"/>
          <a:stretch>
            <a:fillRect/>
          </a:stretch>
        </p:blipFill>
        <p:spPr>
          <a:xfrm>
            <a:off x="244508" y="224767"/>
            <a:ext cx="2079802" cy="2755871"/>
          </a:xfrm>
          <a:prstGeom prst="rect">
            <a:avLst/>
          </a:prstGeom>
        </p:spPr>
      </p:pic>
      <p:pic>
        <p:nvPicPr>
          <p:cNvPr id="8" name="Picture 7">
            <a:extLst>
              <a:ext uri="{FF2B5EF4-FFF2-40B4-BE49-F238E27FC236}">
                <a16:creationId xmlns:a16="http://schemas.microsoft.com/office/drawing/2014/main" id="{9105DE69-E611-60DF-B97D-537D140A0C9A}"/>
              </a:ext>
            </a:extLst>
          </p:cNvPr>
          <p:cNvPicPr>
            <a:picLocks noChangeAspect="1"/>
          </p:cNvPicPr>
          <p:nvPr/>
        </p:nvPicPr>
        <p:blipFill>
          <a:blip r:embed="rId4"/>
          <a:srcRect l="49307" r="333"/>
          <a:stretch>
            <a:fillRect/>
          </a:stretch>
        </p:blipFill>
        <p:spPr>
          <a:xfrm>
            <a:off x="9867690" y="224767"/>
            <a:ext cx="2079802" cy="2755871"/>
          </a:xfrm>
          <a:prstGeom prst="rect">
            <a:avLst/>
          </a:prstGeom>
        </p:spPr>
      </p:pic>
    </p:spTree>
    <p:extLst>
      <p:ext uri="{BB962C8B-B14F-4D97-AF65-F5344CB8AC3E}">
        <p14:creationId xmlns:p14="http://schemas.microsoft.com/office/powerpoint/2010/main" val="77583347"/>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23" name="Rectangle 22">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6" name="Picture 5">
            <a:extLst>
              <a:ext uri="{FF2B5EF4-FFF2-40B4-BE49-F238E27FC236}">
                <a16:creationId xmlns:a16="http://schemas.microsoft.com/office/drawing/2014/main" id="{2C9400AD-1873-4622-92E4-BE8CA51641F0}"/>
              </a:ext>
            </a:extLst>
          </p:cNvPr>
          <p:cNvPicPr>
            <a:picLocks noChangeAspect="1"/>
          </p:cNvPicPr>
          <p:nvPr/>
        </p:nvPicPr>
        <p:blipFill rotWithShape="1">
          <a:blip r:embed="rId2"/>
          <a:srcRect t="26567" r="1" b="25388"/>
          <a:stretch/>
        </p:blipFill>
        <p:spPr>
          <a:xfrm rot="21480000">
            <a:off x="1137837" y="1003258"/>
            <a:ext cx="9916327" cy="4764396"/>
          </a:xfrm>
          <a:prstGeom prst="rect">
            <a:avLst/>
          </a:prstGeom>
        </p:spPr>
      </p:pic>
      <p:pic>
        <p:nvPicPr>
          <p:cNvPr id="5" name="Picture 4">
            <a:extLst>
              <a:ext uri="{FF2B5EF4-FFF2-40B4-BE49-F238E27FC236}">
                <a16:creationId xmlns:a16="http://schemas.microsoft.com/office/drawing/2014/main" id="{7B0F8D07-AC12-4A7A-ACD2-52A63AED96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4978042"/>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3EA5F1-473B-4F63-9D99-8711BB04CB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081AEA20-F6B1-426D-B132-BC8239C80BF0}"/>
              </a:ext>
            </a:extLst>
          </p:cNvPr>
          <p:cNvPicPr>
            <a:picLocks noChangeAspect="1"/>
          </p:cNvPicPr>
          <p:nvPr/>
        </p:nvPicPr>
        <p:blipFill rotWithShape="1">
          <a:blip r:embed="rId3"/>
          <a:srcRect b="5122"/>
          <a:stretch/>
        </p:blipFill>
        <p:spPr>
          <a:xfrm>
            <a:off x="1809750" y="1294667"/>
            <a:ext cx="8572500" cy="4066710"/>
          </a:xfrm>
          <a:prstGeom prst="rect">
            <a:avLst/>
          </a:prstGeom>
        </p:spPr>
      </p:pic>
    </p:spTree>
    <p:extLst>
      <p:ext uri="{BB962C8B-B14F-4D97-AF65-F5344CB8AC3E}">
        <p14:creationId xmlns:p14="http://schemas.microsoft.com/office/powerpoint/2010/main" val="403165924"/>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2F3F83-D74B-4FBE-BD69-21EFA480A312}"/>
              </a:ext>
            </a:extLst>
          </p:cNvPr>
          <p:cNvPicPr>
            <a:picLocks noChangeAspect="1"/>
          </p:cNvPicPr>
          <p:nvPr/>
        </p:nvPicPr>
        <p:blipFill rotWithShape="1">
          <a:blip r:embed="rId2"/>
          <a:srcRect t="16289" b="37765"/>
          <a:stretch/>
        </p:blipFill>
        <p:spPr>
          <a:xfrm>
            <a:off x="2049199" y="643466"/>
            <a:ext cx="8093601" cy="5571067"/>
          </a:xfrm>
          <a:prstGeom prst="rect">
            <a:avLst/>
          </a:prstGeom>
        </p:spPr>
      </p:pic>
      <p:pic>
        <p:nvPicPr>
          <p:cNvPr id="5" name="Picture 4">
            <a:extLst>
              <a:ext uri="{FF2B5EF4-FFF2-40B4-BE49-F238E27FC236}">
                <a16:creationId xmlns:a16="http://schemas.microsoft.com/office/drawing/2014/main" id="{E73EA5F1-473B-4F63-9D99-8711BB04CB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5A466BB-2424-8D0F-B536-22C13711CF0F}"/>
              </a:ext>
            </a:extLst>
          </p:cNvPr>
          <p:cNvSpPr txBox="1"/>
          <p:nvPr/>
        </p:nvSpPr>
        <p:spPr>
          <a:xfrm>
            <a:off x="200723" y="2575932"/>
            <a:ext cx="1214840" cy="707886"/>
          </a:xfrm>
          <a:prstGeom prst="rect">
            <a:avLst/>
          </a:prstGeom>
          <a:noFill/>
          <a:ln w="57150">
            <a:solidFill>
              <a:schemeClr val="tx1"/>
            </a:solidFill>
          </a:ln>
        </p:spPr>
        <p:txBody>
          <a:bodyPr wrap="square" rtlCol="0">
            <a:spAutoFit/>
          </a:bodyPr>
          <a:lstStyle/>
          <a:p>
            <a:r>
              <a:rPr lang="en-NZ" sz="4000" b="1" dirty="0"/>
              <a:t>1926</a:t>
            </a:r>
          </a:p>
        </p:txBody>
      </p:sp>
      <p:sp>
        <p:nvSpPr>
          <p:cNvPr id="48" name="TextBox 47">
            <a:extLst>
              <a:ext uri="{FF2B5EF4-FFF2-40B4-BE49-F238E27FC236}">
                <a16:creationId xmlns:a16="http://schemas.microsoft.com/office/drawing/2014/main" id="{B008299F-213D-9469-DE0D-504B81EDB1A7}"/>
              </a:ext>
            </a:extLst>
          </p:cNvPr>
          <p:cNvSpPr txBox="1"/>
          <p:nvPr/>
        </p:nvSpPr>
        <p:spPr>
          <a:xfrm>
            <a:off x="10622527" y="2570072"/>
            <a:ext cx="1214840" cy="707886"/>
          </a:xfrm>
          <a:prstGeom prst="rect">
            <a:avLst/>
          </a:prstGeom>
          <a:noFill/>
          <a:ln w="57150">
            <a:solidFill>
              <a:schemeClr val="tx1"/>
            </a:solidFill>
          </a:ln>
        </p:spPr>
        <p:txBody>
          <a:bodyPr wrap="square" rtlCol="0">
            <a:spAutoFit/>
          </a:bodyPr>
          <a:lstStyle/>
          <a:p>
            <a:r>
              <a:rPr lang="en-NZ" sz="4000" b="1" dirty="0"/>
              <a:t>1929</a:t>
            </a:r>
          </a:p>
        </p:txBody>
      </p:sp>
    </p:spTree>
    <p:extLst>
      <p:ext uri="{BB962C8B-B14F-4D97-AF65-F5344CB8AC3E}">
        <p14:creationId xmlns:p14="http://schemas.microsoft.com/office/powerpoint/2010/main" val="1311724401"/>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13917E-010B-4E61-8AB2-32FF4B1BDD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0081C88B-1F87-4AA0-B9AF-68D453DC2AD9}"/>
              </a:ext>
            </a:extLst>
          </p:cNvPr>
          <p:cNvPicPr>
            <a:picLocks noChangeAspect="1"/>
          </p:cNvPicPr>
          <p:nvPr/>
        </p:nvPicPr>
        <p:blipFill>
          <a:blip r:embed="rId3"/>
          <a:stretch>
            <a:fillRect/>
          </a:stretch>
        </p:blipFill>
        <p:spPr>
          <a:xfrm>
            <a:off x="0" y="1067348"/>
            <a:ext cx="3395218" cy="4208846"/>
          </a:xfrm>
          <a:prstGeom prst="rect">
            <a:avLst/>
          </a:prstGeom>
        </p:spPr>
      </p:pic>
      <p:pic>
        <p:nvPicPr>
          <p:cNvPr id="5" name="Picture 4">
            <a:extLst>
              <a:ext uri="{FF2B5EF4-FFF2-40B4-BE49-F238E27FC236}">
                <a16:creationId xmlns:a16="http://schemas.microsoft.com/office/drawing/2014/main" id="{3A20D224-8133-4225-A117-146EC2C7C0D2}"/>
              </a:ext>
            </a:extLst>
          </p:cNvPr>
          <p:cNvPicPr>
            <a:picLocks noChangeAspect="1"/>
          </p:cNvPicPr>
          <p:nvPr/>
        </p:nvPicPr>
        <p:blipFill>
          <a:blip r:embed="rId4"/>
          <a:stretch>
            <a:fillRect/>
          </a:stretch>
        </p:blipFill>
        <p:spPr>
          <a:xfrm>
            <a:off x="3429510" y="1191678"/>
            <a:ext cx="8676644" cy="4084515"/>
          </a:xfrm>
          <a:prstGeom prst="rect">
            <a:avLst/>
          </a:prstGeom>
        </p:spPr>
      </p:pic>
      <p:sp>
        <p:nvSpPr>
          <p:cNvPr id="6" name="TextBox 5">
            <a:extLst>
              <a:ext uri="{FF2B5EF4-FFF2-40B4-BE49-F238E27FC236}">
                <a16:creationId xmlns:a16="http://schemas.microsoft.com/office/drawing/2014/main" id="{5A0CDB5C-DCF9-3C04-DCB7-75FD1D5FC732}"/>
              </a:ext>
            </a:extLst>
          </p:cNvPr>
          <p:cNvSpPr txBox="1"/>
          <p:nvPr/>
        </p:nvSpPr>
        <p:spPr>
          <a:xfrm>
            <a:off x="5488580" y="5582902"/>
            <a:ext cx="1214840" cy="707886"/>
          </a:xfrm>
          <a:prstGeom prst="rect">
            <a:avLst/>
          </a:prstGeom>
          <a:noFill/>
          <a:ln w="57150">
            <a:solidFill>
              <a:schemeClr val="tx1"/>
            </a:solidFill>
          </a:ln>
        </p:spPr>
        <p:txBody>
          <a:bodyPr wrap="square" rtlCol="0">
            <a:spAutoFit/>
          </a:bodyPr>
          <a:lstStyle/>
          <a:p>
            <a:r>
              <a:rPr lang="en-NZ" sz="4000" b="1" dirty="0"/>
              <a:t>1932</a:t>
            </a:r>
          </a:p>
        </p:txBody>
      </p:sp>
    </p:spTree>
    <p:extLst>
      <p:ext uri="{BB962C8B-B14F-4D97-AF65-F5344CB8AC3E}">
        <p14:creationId xmlns:p14="http://schemas.microsoft.com/office/powerpoint/2010/main" val="4126924502"/>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3EA5F1-473B-4F63-9D99-8711BB04CB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4B13097A-0C41-4B0A-8EC2-57D0B5A0238E}"/>
              </a:ext>
            </a:extLst>
          </p:cNvPr>
          <p:cNvPicPr>
            <a:picLocks noChangeAspect="1"/>
          </p:cNvPicPr>
          <p:nvPr/>
        </p:nvPicPr>
        <p:blipFill>
          <a:blip r:embed="rId3"/>
          <a:stretch>
            <a:fillRect/>
          </a:stretch>
        </p:blipFill>
        <p:spPr>
          <a:xfrm>
            <a:off x="2018138" y="167055"/>
            <a:ext cx="9293148" cy="6339254"/>
          </a:xfrm>
          <a:prstGeom prst="rect">
            <a:avLst/>
          </a:prstGeom>
        </p:spPr>
      </p:pic>
      <p:sp>
        <p:nvSpPr>
          <p:cNvPr id="4" name="TextBox 3">
            <a:extLst>
              <a:ext uri="{FF2B5EF4-FFF2-40B4-BE49-F238E27FC236}">
                <a16:creationId xmlns:a16="http://schemas.microsoft.com/office/drawing/2014/main" id="{85A6DA49-3499-274B-2762-A0AD15E9A267}"/>
              </a:ext>
            </a:extLst>
          </p:cNvPr>
          <p:cNvSpPr txBox="1"/>
          <p:nvPr/>
        </p:nvSpPr>
        <p:spPr>
          <a:xfrm>
            <a:off x="200723" y="2575932"/>
            <a:ext cx="1214840" cy="707886"/>
          </a:xfrm>
          <a:prstGeom prst="rect">
            <a:avLst/>
          </a:prstGeom>
          <a:noFill/>
          <a:ln w="57150">
            <a:solidFill>
              <a:schemeClr val="tx1"/>
            </a:solidFill>
          </a:ln>
        </p:spPr>
        <p:txBody>
          <a:bodyPr wrap="square" rtlCol="0">
            <a:spAutoFit/>
          </a:bodyPr>
          <a:lstStyle/>
          <a:p>
            <a:r>
              <a:rPr lang="en-NZ" sz="4000" b="1" dirty="0"/>
              <a:t>1933</a:t>
            </a:r>
          </a:p>
        </p:txBody>
      </p:sp>
    </p:spTree>
    <p:extLst>
      <p:ext uri="{BB962C8B-B14F-4D97-AF65-F5344CB8AC3E}">
        <p14:creationId xmlns:p14="http://schemas.microsoft.com/office/powerpoint/2010/main" val="3139081673"/>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3EA5F1-473B-4F63-9D99-8711BB04CB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C41B97D0-3BE0-4CC5-A933-327AE9DA63AA}"/>
              </a:ext>
            </a:extLst>
          </p:cNvPr>
          <p:cNvPicPr>
            <a:picLocks noChangeAspect="1"/>
          </p:cNvPicPr>
          <p:nvPr/>
        </p:nvPicPr>
        <p:blipFill>
          <a:blip r:embed="rId3"/>
          <a:stretch>
            <a:fillRect/>
          </a:stretch>
        </p:blipFill>
        <p:spPr>
          <a:xfrm>
            <a:off x="4295774" y="863601"/>
            <a:ext cx="3600450" cy="5467350"/>
          </a:xfrm>
          <a:prstGeom prst="rect">
            <a:avLst/>
          </a:prstGeom>
        </p:spPr>
      </p:pic>
      <p:sp>
        <p:nvSpPr>
          <p:cNvPr id="4" name="TextBox 3">
            <a:extLst>
              <a:ext uri="{FF2B5EF4-FFF2-40B4-BE49-F238E27FC236}">
                <a16:creationId xmlns:a16="http://schemas.microsoft.com/office/drawing/2014/main" id="{C0D59DFB-DB23-608B-1D4B-98AB1216D2AC}"/>
              </a:ext>
            </a:extLst>
          </p:cNvPr>
          <p:cNvSpPr txBox="1"/>
          <p:nvPr/>
        </p:nvSpPr>
        <p:spPr>
          <a:xfrm>
            <a:off x="1818507" y="2721114"/>
            <a:ext cx="1214840" cy="707886"/>
          </a:xfrm>
          <a:prstGeom prst="rect">
            <a:avLst/>
          </a:prstGeom>
          <a:noFill/>
          <a:ln w="57150">
            <a:solidFill>
              <a:schemeClr val="tx1"/>
            </a:solidFill>
          </a:ln>
        </p:spPr>
        <p:txBody>
          <a:bodyPr wrap="square" rtlCol="0">
            <a:spAutoFit/>
          </a:bodyPr>
          <a:lstStyle/>
          <a:p>
            <a:r>
              <a:rPr lang="en-NZ" sz="4000" b="1" dirty="0"/>
              <a:t>1968</a:t>
            </a:r>
          </a:p>
        </p:txBody>
      </p:sp>
    </p:spTree>
    <p:extLst>
      <p:ext uri="{BB962C8B-B14F-4D97-AF65-F5344CB8AC3E}">
        <p14:creationId xmlns:p14="http://schemas.microsoft.com/office/powerpoint/2010/main" val="370833609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6E35AA-8965-4770-A37D-B25B8BABDA5B}"/>
              </a:ext>
            </a:extLst>
          </p:cNvPr>
          <p:cNvPicPr>
            <a:picLocks noChangeAspect="1"/>
          </p:cNvPicPr>
          <p:nvPr/>
        </p:nvPicPr>
        <p:blipFill>
          <a:blip r:embed="rId2"/>
          <a:stretch>
            <a:fillRect/>
          </a:stretch>
        </p:blipFill>
        <p:spPr>
          <a:xfrm>
            <a:off x="4572000" y="11599"/>
            <a:ext cx="7620000" cy="5715000"/>
          </a:xfrm>
          <a:prstGeom prst="rect">
            <a:avLst/>
          </a:prstGeom>
        </p:spPr>
      </p:pic>
      <p:pic>
        <p:nvPicPr>
          <p:cNvPr id="4" name="Picture 3">
            <a:extLst>
              <a:ext uri="{FF2B5EF4-FFF2-40B4-BE49-F238E27FC236}">
                <a16:creationId xmlns:a16="http://schemas.microsoft.com/office/drawing/2014/main" id="{8BC53754-5B70-409C-97A5-CEC2EFD37E7E}"/>
              </a:ext>
            </a:extLst>
          </p:cNvPr>
          <p:cNvPicPr>
            <a:picLocks noChangeAspect="1"/>
          </p:cNvPicPr>
          <p:nvPr/>
        </p:nvPicPr>
        <p:blipFill>
          <a:blip r:embed="rId3"/>
          <a:stretch>
            <a:fillRect/>
          </a:stretch>
        </p:blipFill>
        <p:spPr>
          <a:xfrm>
            <a:off x="17893" y="11599"/>
            <a:ext cx="4554107" cy="6846401"/>
          </a:xfrm>
          <a:prstGeom prst="rect">
            <a:avLst/>
          </a:prstGeom>
        </p:spPr>
      </p:pic>
      <p:pic>
        <p:nvPicPr>
          <p:cNvPr id="5" name="Picture 4">
            <a:extLst>
              <a:ext uri="{FF2B5EF4-FFF2-40B4-BE49-F238E27FC236}">
                <a16:creationId xmlns:a16="http://schemas.microsoft.com/office/drawing/2014/main" id="{F2D757E8-DC6A-4BF3-AD6B-7F5E98CEB89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962720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0F8D07-AC12-4A7A-ACD2-52A63AED96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53AEF377-9CE6-4C4A-9E1E-18231A10D83F}"/>
              </a:ext>
            </a:extLst>
          </p:cNvPr>
          <p:cNvPicPr>
            <a:picLocks noChangeAspect="1"/>
          </p:cNvPicPr>
          <p:nvPr/>
        </p:nvPicPr>
        <p:blipFill>
          <a:blip r:embed="rId3"/>
          <a:stretch>
            <a:fillRect/>
          </a:stretch>
        </p:blipFill>
        <p:spPr>
          <a:xfrm>
            <a:off x="2762250" y="1204912"/>
            <a:ext cx="6667500" cy="4448175"/>
          </a:xfrm>
          <a:prstGeom prst="rect">
            <a:avLst/>
          </a:prstGeom>
        </p:spPr>
      </p:pic>
      <p:sp>
        <p:nvSpPr>
          <p:cNvPr id="4" name="TextBox 3">
            <a:extLst>
              <a:ext uri="{FF2B5EF4-FFF2-40B4-BE49-F238E27FC236}">
                <a16:creationId xmlns:a16="http://schemas.microsoft.com/office/drawing/2014/main" id="{A20F92FB-2A76-F712-EDD4-6BA7D26457D0}"/>
              </a:ext>
            </a:extLst>
          </p:cNvPr>
          <p:cNvSpPr txBox="1"/>
          <p:nvPr/>
        </p:nvSpPr>
        <p:spPr>
          <a:xfrm>
            <a:off x="868938" y="2721113"/>
            <a:ext cx="1214840" cy="707886"/>
          </a:xfrm>
          <a:prstGeom prst="rect">
            <a:avLst/>
          </a:prstGeom>
          <a:noFill/>
          <a:ln w="57150">
            <a:solidFill>
              <a:schemeClr val="tx1"/>
            </a:solidFill>
          </a:ln>
        </p:spPr>
        <p:txBody>
          <a:bodyPr wrap="square" rtlCol="0">
            <a:spAutoFit/>
          </a:bodyPr>
          <a:lstStyle/>
          <a:p>
            <a:r>
              <a:rPr lang="en-NZ" sz="4000" b="1" dirty="0"/>
              <a:t>1969</a:t>
            </a:r>
          </a:p>
        </p:txBody>
      </p:sp>
    </p:spTree>
    <p:extLst>
      <p:ext uri="{BB962C8B-B14F-4D97-AF65-F5344CB8AC3E}">
        <p14:creationId xmlns:p14="http://schemas.microsoft.com/office/powerpoint/2010/main" val="4023202138"/>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0F8D07-AC12-4A7A-ACD2-52A63AED96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52BBB6A7-2570-4A7E-A355-B724E74F18AD}"/>
              </a:ext>
            </a:extLst>
          </p:cNvPr>
          <p:cNvPicPr>
            <a:picLocks noChangeAspect="1"/>
          </p:cNvPicPr>
          <p:nvPr/>
        </p:nvPicPr>
        <p:blipFill>
          <a:blip r:embed="rId3"/>
          <a:stretch>
            <a:fillRect/>
          </a:stretch>
        </p:blipFill>
        <p:spPr>
          <a:xfrm>
            <a:off x="6512800" y="881354"/>
            <a:ext cx="5238520" cy="5238520"/>
          </a:xfrm>
          <a:prstGeom prst="rect">
            <a:avLst/>
          </a:prstGeom>
        </p:spPr>
      </p:pic>
      <p:pic>
        <p:nvPicPr>
          <p:cNvPr id="2" name="Picture 1">
            <a:extLst>
              <a:ext uri="{FF2B5EF4-FFF2-40B4-BE49-F238E27FC236}">
                <a16:creationId xmlns:a16="http://schemas.microsoft.com/office/drawing/2014/main" id="{9A14E448-EFA9-4F0D-BBFF-F95D857D83B8}"/>
              </a:ext>
            </a:extLst>
          </p:cNvPr>
          <p:cNvPicPr>
            <a:picLocks noChangeAspect="1"/>
          </p:cNvPicPr>
          <p:nvPr/>
        </p:nvPicPr>
        <p:blipFill>
          <a:blip r:embed="rId4"/>
          <a:stretch>
            <a:fillRect/>
          </a:stretch>
        </p:blipFill>
        <p:spPr>
          <a:xfrm>
            <a:off x="440680" y="1825613"/>
            <a:ext cx="5590517" cy="3206774"/>
          </a:xfrm>
          <a:prstGeom prst="rect">
            <a:avLst/>
          </a:prstGeom>
        </p:spPr>
      </p:pic>
    </p:spTree>
    <p:extLst>
      <p:ext uri="{BB962C8B-B14F-4D97-AF65-F5344CB8AC3E}">
        <p14:creationId xmlns:p14="http://schemas.microsoft.com/office/powerpoint/2010/main" val="144554548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3EA5F1-473B-4F63-9D99-8711BB04CB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CC26CB5C-E8A1-46E9-AE5C-E430A14EEEF5}"/>
              </a:ext>
            </a:extLst>
          </p:cNvPr>
          <p:cNvPicPr>
            <a:picLocks noChangeAspect="1"/>
          </p:cNvPicPr>
          <p:nvPr/>
        </p:nvPicPr>
        <p:blipFill>
          <a:blip r:embed="rId3"/>
          <a:stretch>
            <a:fillRect/>
          </a:stretch>
        </p:blipFill>
        <p:spPr>
          <a:xfrm>
            <a:off x="952" y="0"/>
            <a:ext cx="12190095" cy="6858000"/>
          </a:xfrm>
          <a:prstGeom prst="rect">
            <a:avLst/>
          </a:prstGeom>
        </p:spPr>
      </p:pic>
      <p:pic>
        <p:nvPicPr>
          <p:cNvPr id="3" name="Picture 2">
            <a:extLst>
              <a:ext uri="{FF2B5EF4-FFF2-40B4-BE49-F238E27FC236}">
                <a16:creationId xmlns:a16="http://schemas.microsoft.com/office/drawing/2014/main" id="{001FFB6F-4D5E-2FE3-CDC2-B3F433C96ED1}"/>
              </a:ext>
            </a:extLst>
          </p:cNvPr>
          <p:cNvPicPr>
            <a:picLocks noChangeAspect="1"/>
          </p:cNvPicPr>
          <p:nvPr/>
        </p:nvPicPr>
        <p:blipFill>
          <a:blip r:embed="rId4"/>
          <a:stretch>
            <a:fillRect/>
          </a:stretch>
        </p:blipFill>
        <p:spPr>
          <a:xfrm>
            <a:off x="10990984" y="6406857"/>
            <a:ext cx="1201016" cy="451143"/>
          </a:xfrm>
          <a:prstGeom prst="rect">
            <a:avLst/>
          </a:prstGeom>
        </p:spPr>
      </p:pic>
    </p:spTree>
    <p:extLst>
      <p:ext uri="{BB962C8B-B14F-4D97-AF65-F5344CB8AC3E}">
        <p14:creationId xmlns:p14="http://schemas.microsoft.com/office/powerpoint/2010/main" val="2475736330"/>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43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C343A72-5702-4749-A2B5-732BA71F581F}"/>
              </a:ext>
            </a:extLst>
          </p:cNvPr>
          <p:cNvPicPr>
            <a:picLocks noChangeAspect="1"/>
          </p:cNvPicPr>
          <p:nvPr/>
        </p:nvPicPr>
        <p:blipFill>
          <a:blip r:embed="rId2"/>
          <a:stretch>
            <a:fillRect/>
          </a:stretch>
        </p:blipFill>
        <p:spPr>
          <a:xfrm>
            <a:off x="1491813" y="643467"/>
            <a:ext cx="9208373" cy="5571066"/>
          </a:xfrm>
          <a:prstGeom prst="rect">
            <a:avLst/>
          </a:prstGeom>
        </p:spPr>
      </p:pic>
      <p:pic>
        <p:nvPicPr>
          <p:cNvPr id="3" name="Picture 2">
            <a:extLst>
              <a:ext uri="{FF2B5EF4-FFF2-40B4-BE49-F238E27FC236}">
                <a16:creationId xmlns:a16="http://schemas.microsoft.com/office/drawing/2014/main" id="{CC4A5D4D-D1B0-49FB-AA2A-ED78D4F283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5950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3EA5F1-473B-4F63-9D99-8711BB04CB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ED017DC5-5BA4-405D-AEBA-678ACB398F05}"/>
              </a:ext>
            </a:extLst>
          </p:cNvPr>
          <p:cNvPicPr>
            <a:picLocks noChangeAspect="1"/>
          </p:cNvPicPr>
          <p:nvPr/>
        </p:nvPicPr>
        <p:blipFill>
          <a:blip r:embed="rId3"/>
          <a:stretch>
            <a:fillRect/>
          </a:stretch>
        </p:blipFill>
        <p:spPr>
          <a:xfrm>
            <a:off x="3180177" y="1754372"/>
            <a:ext cx="5590975" cy="3211033"/>
          </a:xfrm>
          <a:prstGeom prst="rect">
            <a:avLst/>
          </a:prstGeom>
        </p:spPr>
      </p:pic>
    </p:spTree>
    <p:extLst>
      <p:ext uri="{BB962C8B-B14F-4D97-AF65-F5344CB8AC3E}">
        <p14:creationId xmlns:p14="http://schemas.microsoft.com/office/powerpoint/2010/main" val="3740074406"/>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3EA5F1-473B-4F63-9D99-8711BB04CB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7D421D64-856B-4A43-A4CD-06ED68415B8F}"/>
              </a:ext>
            </a:extLst>
          </p:cNvPr>
          <p:cNvPicPr>
            <a:picLocks noChangeAspect="1"/>
          </p:cNvPicPr>
          <p:nvPr/>
        </p:nvPicPr>
        <p:blipFill rotWithShape="1">
          <a:blip r:embed="rId3"/>
          <a:srcRect t="44368" b="14253"/>
          <a:stretch/>
        </p:blipFill>
        <p:spPr>
          <a:xfrm rot="10800000">
            <a:off x="2049517" y="977459"/>
            <a:ext cx="9209035" cy="5080847"/>
          </a:xfrm>
          <a:prstGeom prst="rect">
            <a:avLst/>
          </a:prstGeom>
        </p:spPr>
      </p:pic>
    </p:spTree>
    <p:extLst>
      <p:ext uri="{BB962C8B-B14F-4D97-AF65-F5344CB8AC3E}">
        <p14:creationId xmlns:p14="http://schemas.microsoft.com/office/powerpoint/2010/main" val="3067108231"/>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576DE8-B448-4AC0-AA46-D7F1F7C5FA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C0954E23-5530-411D-A13F-C0F4CE4CC4C8}"/>
              </a:ext>
            </a:extLst>
          </p:cNvPr>
          <p:cNvPicPr>
            <a:picLocks noChangeAspect="1"/>
          </p:cNvPicPr>
          <p:nvPr/>
        </p:nvPicPr>
        <p:blipFill>
          <a:blip r:embed="rId3"/>
          <a:stretch>
            <a:fillRect/>
          </a:stretch>
        </p:blipFill>
        <p:spPr>
          <a:xfrm>
            <a:off x="102867" y="210239"/>
            <a:ext cx="6680839" cy="4888419"/>
          </a:xfrm>
          <a:prstGeom prst="rect">
            <a:avLst/>
          </a:prstGeom>
        </p:spPr>
      </p:pic>
      <p:pic>
        <p:nvPicPr>
          <p:cNvPr id="4" name="Picture 3">
            <a:extLst>
              <a:ext uri="{FF2B5EF4-FFF2-40B4-BE49-F238E27FC236}">
                <a16:creationId xmlns:a16="http://schemas.microsoft.com/office/drawing/2014/main" id="{34FF889A-3BF4-43FD-A2FE-6517D4351BCB}"/>
              </a:ext>
            </a:extLst>
          </p:cNvPr>
          <p:cNvPicPr>
            <a:picLocks noChangeAspect="1"/>
          </p:cNvPicPr>
          <p:nvPr/>
        </p:nvPicPr>
        <p:blipFill>
          <a:blip r:embed="rId4"/>
          <a:stretch>
            <a:fillRect/>
          </a:stretch>
        </p:blipFill>
        <p:spPr>
          <a:xfrm>
            <a:off x="3838074" y="1329034"/>
            <a:ext cx="8251059" cy="4888419"/>
          </a:xfrm>
          <a:prstGeom prst="rect">
            <a:avLst/>
          </a:prstGeom>
        </p:spPr>
      </p:pic>
    </p:spTree>
    <p:extLst>
      <p:ext uri="{BB962C8B-B14F-4D97-AF65-F5344CB8AC3E}">
        <p14:creationId xmlns:p14="http://schemas.microsoft.com/office/powerpoint/2010/main" val="422800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576DE8-B448-4AC0-AA46-D7F1F7C5FA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14E0420E-024A-4390-A3CC-BDAE8795F7D1}"/>
              </a:ext>
            </a:extLst>
          </p:cNvPr>
          <p:cNvPicPr>
            <a:picLocks noChangeAspect="1"/>
          </p:cNvPicPr>
          <p:nvPr/>
        </p:nvPicPr>
        <p:blipFill>
          <a:blip r:embed="rId3"/>
          <a:stretch>
            <a:fillRect/>
          </a:stretch>
        </p:blipFill>
        <p:spPr>
          <a:xfrm>
            <a:off x="173156" y="57034"/>
            <a:ext cx="3249046" cy="2157226"/>
          </a:xfrm>
          <a:prstGeom prst="rect">
            <a:avLst/>
          </a:prstGeom>
        </p:spPr>
      </p:pic>
      <p:pic>
        <p:nvPicPr>
          <p:cNvPr id="5" name="Picture 4">
            <a:extLst>
              <a:ext uri="{FF2B5EF4-FFF2-40B4-BE49-F238E27FC236}">
                <a16:creationId xmlns:a16="http://schemas.microsoft.com/office/drawing/2014/main" id="{3359387C-9528-479C-8580-D55766243641}"/>
              </a:ext>
            </a:extLst>
          </p:cNvPr>
          <p:cNvPicPr>
            <a:picLocks noChangeAspect="1"/>
          </p:cNvPicPr>
          <p:nvPr/>
        </p:nvPicPr>
        <p:blipFill>
          <a:blip r:embed="rId4"/>
          <a:stretch>
            <a:fillRect/>
          </a:stretch>
        </p:blipFill>
        <p:spPr>
          <a:xfrm>
            <a:off x="3986704" y="57034"/>
            <a:ext cx="2143125" cy="2143125"/>
          </a:xfrm>
          <a:prstGeom prst="rect">
            <a:avLst/>
          </a:prstGeom>
        </p:spPr>
      </p:pic>
      <p:pic>
        <p:nvPicPr>
          <p:cNvPr id="6" name="Picture 5">
            <a:extLst>
              <a:ext uri="{FF2B5EF4-FFF2-40B4-BE49-F238E27FC236}">
                <a16:creationId xmlns:a16="http://schemas.microsoft.com/office/drawing/2014/main" id="{4A6BE1B6-51EA-4C90-B504-CBC34C9724D4}"/>
              </a:ext>
            </a:extLst>
          </p:cNvPr>
          <p:cNvPicPr>
            <a:picLocks noChangeAspect="1"/>
          </p:cNvPicPr>
          <p:nvPr/>
        </p:nvPicPr>
        <p:blipFill>
          <a:blip r:embed="rId5"/>
          <a:stretch>
            <a:fillRect/>
          </a:stretch>
        </p:blipFill>
        <p:spPr>
          <a:xfrm>
            <a:off x="6694331" y="57034"/>
            <a:ext cx="2143125" cy="2143125"/>
          </a:xfrm>
          <a:prstGeom prst="rect">
            <a:avLst/>
          </a:prstGeom>
        </p:spPr>
      </p:pic>
      <p:pic>
        <p:nvPicPr>
          <p:cNvPr id="7" name="Picture 6">
            <a:extLst>
              <a:ext uri="{FF2B5EF4-FFF2-40B4-BE49-F238E27FC236}">
                <a16:creationId xmlns:a16="http://schemas.microsoft.com/office/drawing/2014/main" id="{07F9A30F-B268-4E00-857B-1021C3F23FAC}"/>
              </a:ext>
            </a:extLst>
          </p:cNvPr>
          <p:cNvPicPr>
            <a:picLocks noChangeAspect="1"/>
          </p:cNvPicPr>
          <p:nvPr/>
        </p:nvPicPr>
        <p:blipFill>
          <a:blip r:embed="rId6"/>
          <a:stretch>
            <a:fillRect/>
          </a:stretch>
        </p:blipFill>
        <p:spPr>
          <a:xfrm>
            <a:off x="3399265" y="5038838"/>
            <a:ext cx="1319893" cy="1762125"/>
          </a:xfrm>
          <a:prstGeom prst="rect">
            <a:avLst/>
          </a:prstGeom>
        </p:spPr>
      </p:pic>
      <p:pic>
        <p:nvPicPr>
          <p:cNvPr id="8" name="Picture 7">
            <a:extLst>
              <a:ext uri="{FF2B5EF4-FFF2-40B4-BE49-F238E27FC236}">
                <a16:creationId xmlns:a16="http://schemas.microsoft.com/office/drawing/2014/main" id="{B833FC58-EE9B-4725-9407-C7625F25F6E3}"/>
              </a:ext>
            </a:extLst>
          </p:cNvPr>
          <p:cNvPicPr>
            <a:picLocks noChangeAspect="1"/>
          </p:cNvPicPr>
          <p:nvPr/>
        </p:nvPicPr>
        <p:blipFill>
          <a:blip r:embed="rId7"/>
          <a:stretch>
            <a:fillRect/>
          </a:stretch>
        </p:blipFill>
        <p:spPr>
          <a:xfrm>
            <a:off x="697348" y="2431163"/>
            <a:ext cx="1914525" cy="2390775"/>
          </a:xfrm>
          <a:prstGeom prst="rect">
            <a:avLst/>
          </a:prstGeom>
        </p:spPr>
      </p:pic>
      <p:pic>
        <p:nvPicPr>
          <p:cNvPr id="9" name="Picture 8">
            <a:extLst>
              <a:ext uri="{FF2B5EF4-FFF2-40B4-BE49-F238E27FC236}">
                <a16:creationId xmlns:a16="http://schemas.microsoft.com/office/drawing/2014/main" id="{B82B82E4-BF61-4925-8600-82DEFE761984}"/>
              </a:ext>
            </a:extLst>
          </p:cNvPr>
          <p:cNvPicPr>
            <a:picLocks noChangeAspect="1"/>
          </p:cNvPicPr>
          <p:nvPr/>
        </p:nvPicPr>
        <p:blipFill>
          <a:blip r:embed="rId8"/>
          <a:stretch>
            <a:fillRect/>
          </a:stretch>
        </p:blipFill>
        <p:spPr>
          <a:xfrm>
            <a:off x="2791317" y="2431162"/>
            <a:ext cx="2390775" cy="2390775"/>
          </a:xfrm>
          <a:prstGeom prst="rect">
            <a:avLst/>
          </a:prstGeom>
        </p:spPr>
      </p:pic>
      <p:pic>
        <p:nvPicPr>
          <p:cNvPr id="10" name="Picture 9">
            <a:extLst>
              <a:ext uri="{FF2B5EF4-FFF2-40B4-BE49-F238E27FC236}">
                <a16:creationId xmlns:a16="http://schemas.microsoft.com/office/drawing/2014/main" id="{0E2DE82E-3312-4B01-8BBD-0774376D44C9}"/>
              </a:ext>
            </a:extLst>
          </p:cNvPr>
          <p:cNvPicPr>
            <a:picLocks noChangeAspect="1"/>
          </p:cNvPicPr>
          <p:nvPr/>
        </p:nvPicPr>
        <p:blipFill>
          <a:blip r:embed="rId9"/>
          <a:stretch>
            <a:fillRect/>
          </a:stretch>
        </p:blipFill>
        <p:spPr>
          <a:xfrm>
            <a:off x="5413262" y="2431162"/>
            <a:ext cx="2390775" cy="2390775"/>
          </a:xfrm>
          <a:prstGeom prst="rect">
            <a:avLst/>
          </a:prstGeom>
        </p:spPr>
      </p:pic>
      <p:pic>
        <p:nvPicPr>
          <p:cNvPr id="11" name="Picture 10">
            <a:extLst>
              <a:ext uri="{FF2B5EF4-FFF2-40B4-BE49-F238E27FC236}">
                <a16:creationId xmlns:a16="http://schemas.microsoft.com/office/drawing/2014/main" id="{1E6B3A0A-9336-4353-B5DF-929FF22E94F0}"/>
              </a:ext>
            </a:extLst>
          </p:cNvPr>
          <p:cNvPicPr>
            <a:picLocks noChangeAspect="1"/>
          </p:cNvPicPr>
          <p:nvPr/>
        </p:nvPicPr>
        <p:blipFill>
          <a:blip r:embed="rId10"/>
          <a:stretch>
            <a:fillRect/>
          </a:stretch>
        </p:blipFill>
        <p:spPr>
          <a:xfrm>
            <a:off x="8035207" y="2431161"/>
            <a:ext cx="3592695" cy="2390775"/>
          </a:xfrm>
          <a:prstGeom prst="rect">
            <a:avLst/>
          </a:prstGeom>
        </p:spPr>
      </p:pic>
      <p:pic>
        <p:nvPicPr>
          <p:cNvPr id="12" name="Picture 11">
            <a:extLst>
              <a:ext uri="{FF2B5EF4-FFF2-40B4-BE49-F238E27FC236}">
                <a16:creationId xmlns:a16="http://schemas.microsoft.com/office/drawing/2014/main" id="{16731A59-44E1-45E5-B71D-413AE0EAEC7E}"/>
              </a:ext>
            </a:extLst>
          </p:cNvPr>
          <p:cNvPicPr>
            <a:picLocks noChangeAspect="1"/>
          </p:cNvPicPr>
          <p:nvPr/>
        </p:nvPicPr>
        <p:blipFill>
          <a:blip r:embed="rId11"/>
          <a:stretch>
            <a:fillRect/>
          </a:stretch>
        </p:blipFill>
        <p:spPr>
          <a:xfrm>
            <a:off x="228663" y="5038839"/>
            <a:ext cx="2590800" cy="1762125"/>
          </a:xfrm>
          <a:prstGeom prst="rect">
            <a:avLst/>
          </a:prstGeom>
        </p:spPr>
      </p:pic>
      <p:pic>
        <p:nvPicPr>
          <p:cNvPr id="13" name="Picture 12">
            <a:extLst>
              <a:ext uri="{FF2B5EF4-FFF2-40B4-BE49-F238E27FC236}">
                <a16:creationId xmlns:a16="http://schemas.microsoft.com/office/drawing/2014/main" id="{DE3C1226-49B4-4A6A-AA6B-A9372AA1520F}"/>
              </a:ext>
            </a:extLst>
          </p:cNvPr>
          <p:cNvPicPr>
            <a:picLocks noChangeAspect="1"/>
          </p:cNvPicPr>
          <p:nvPr/>
        </p:nvPicPr>
        <p:blipFill>
          <a:blip r:embed="rId12"/>
          <a:stretch>
            <a:fillRect/>
          </a:stretch>
        </p:blipFill>
        <p:spPr>
          <a:xfrm>
            <a:off x="9501712" y="57035"/>
            <a:ext cx="2143125" cy="2143125"/>
          </a:xfrm>
          <a:prstGeom prst="rect">
            <a:avLst/>
          </a:prstGeom>
        </p:spPr>
      </p:pic>
      <p:pic>
        <p:nvPicPr>
          <p:cNvPr id="14" name="Picture 13">
            <a:extLst>
              <a:ext uri="{FF2B5EF4-FFF2-40B4-BE49-F238E27FC236}">
                <a16:creationId xmlns:a16="http://schemas.microsoft.com/office/drawing/2014/main" id="{E70C543B-5366-49EF-AE92-846B1E658C4A}"/>
              </a:ext>
            </a:extLst>
          </p:cNvPr>
          <p:cNvPicPr>
            <a:picLocks noChangeAspect="1"/>
          </p:cNvPicPr>
          <p:nvPr/>
        </p:nvPicPr>
        <p:blipFill>
          <a:blip r:embed="rId13"/>
          <a:stretch>
            <a:fillRect/>
          </a:stretch>
        </p:blipFill>
        <p:spPr>
          <a:xfrm>
            <a:off x="5298961" y="5036115"/>
            <a:ext cx="2619375" cy="1743075"/>
          </a:xfrm>
          <a:prstGeom prst="rect">
            <a:avLst/>
          </a:prstGeom>
        </p:spPr>
      </p:pic>
      <p:pic>
        <p:nvPicPr>
          <p:cNvPr id="15" name="Picture 14">
            <a:extLst>
              <a:ext uri="{FF2B5EF4-FFF2-40B4-BE49-F238E27FC236}">
                <a16:creationId xmlns:a16="http://schemas.microsoft.com/office/drawing/2014/main" id="{35B0B99E-FCC7-4DCE-BA36-7CDF7C1E9074}"/>
              </a:ext>
            </a:extLst>
          </p:cNvPr>
          <p:cNvPicPr>
            <a:picLocks noChangeAspect="1"/>
          </p:cNvPicPr>
          <p:nvPr/>
        </p:nvPicPr>
        <p:blipFill>
          <a:blip r:embed="rId14"/>
          <a:stretch>
            <a:fillRect/>
          </a:stretch>
        </p:blipFill>
        <p:spPr>
          <a:xfrm>
            <a:off x="8441267" y="5036115"/>
            <a:ext cx="2322392" cy="1748519"/>
          </a:xfrm>
          <a:prstGeom prst="rect">
            <a:avLst/>
          </a:prstGeom>
        </p:spPr>
      </p:pic>
    </p:spTree>
    <p:extLst>
      <p:ext uri="{BB962C8B-B14F-4D97-AF65-F5344CB8AC3E}">
        <p14:creationId xmlns:p14="http://schemas.microsoft.com/office/powerpoint/2010/main" val="1133515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13917E-010B-4E61-8AB2-32FF4B1BDD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Image result for pope francis">
            <a:extLst>
              <a:ext uri="{FF2B5EF4-FFF2-40B4-BE49-F238E27FC236}">
                <a16:creationId xmlns:a16="http://schemas.microsoft.com/office/drawing/2014/main" id="{0060E201-DB1F-410A-A7BB-12BF683FB4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14313"/>
            <a:ext cx="9596284" cy="632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997504"/>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DFDD2-DE76-C23C-9B8B-BA45722D273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B7A660E-3FF5-1865-CF5E-0C966BCC31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Copilot Search Branding">
            <a:hlinkClick r:id="rId3"/>
            <a:extLst>
              <a:ext uri="{FF2B5EF4-FFF2-40B4-BE49-F238E27FC236}">
                <a16:creationId xmlns:a16="http://schemas.microsoft.com/office/drawing/2014/main" id="{E5C29133-49C6-F264-2071-AC05555D0456}"/>
              </a:ext>
            </a:extLst>
          </p:cNvPr>
          <p:cNvSpPr>
            <a:spLocks noChangeAspect="1" noChangeArrowheads="1"/>
          </p:cNvSpPr>
          <p:nvPr/>
        </p:nvSpPr>
        <p:spPr bwMode="auto">
          <a:xfrm>
            <a:off x="394006" y="127019"/>
            <a:ext cx="1104900" cy="152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6" name="Rectangle 4">
            <a:extLst>
              <a:ext uri="{FF2B5EF4-FFF2-40B4-BE49-F238E27FC236}">
                <a16:creationId xmlns:a16="http://schemas.microsoft.com/office/drawing/2014/main" id="{405F4F23-F34B-35B8-723B-E65B07C8CEA5}"/>
              </a:ext>
            </a:extLst>
          </p:cNvPr>
          <p:cNvSpPr>
            <a:spLocks noChangeArrowheads="1"/>
          </p:cNvSpPr>
          <p:nvPr/>
        </p:nvSpPr>
        <p:spPr bwMode="auto">
          <a:xfrm>
            <a:off x="0" y="-1123384"/>
            <a:ext cx="12192000" cy="224676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rgbClr val="3D00A6"/>
                </a:solidFill>
                <a:effectLst/>
                <a:latin typeface="Roboto" panose="02000000000000000000" pitchFamily="2" charset="0"/>
                <a:hlinkClick r:id="rId3"/>
              </a:rPr>
            </a:br>
            <a:r>
              <a:rPr kumimoji="0" lang="en-US" altLang="en-US" sz="1000" b="0" i="0" u="none" strike="noStrike" cap="none" normalizeH="0" baseline="0" dirty="0">
                <a:ln>
                  <a:noFill/>
                </a:ln>
                <a:solidFill>
                  <a:srgbClr val="3D00A6"/>
                </a:solidFill>
                <a:effectLst/>
                <a:latin typeface="Roboto" panose="02000000000000000000" pitchFamily="2" charset="0"/>
                <a:hlinkClick r:id="rId3"/>
              </a:rPr>
              <a:t> </a:t>
            </a:r>
            <a:r>
              <a:rPr kumimoji="0" lang="en-US" altLang="en-US" sz="1000" b="0" i="0" u="none" strike="noStrike" cap="none" normalizeH="0" baseline="0" dirty="0">
                <a:ln>
                  <a:noFill/>
                </a:ln>
                <a:solidFill>
                  <a:srgbClr val="3D00A6"/>
                </a:solidFill>
                <a:effectLst/>
                <a:latin typeface="Roboto" panose="02000000000000000000" pitchFamily="2" charset="0"/>
              </a:rPr>
              <a:t> </a:t>
            </a:r>
            <a:r>
              <a:rPr kumimoji="0" lang="en-US" altLang="en-US" sz="900" b="0" i="0" u="none" strike="noStrike" cap="none" normalizeH="0" baseline="0" dirty="0">
                <a:ln>
                  <a:noFill/>
                </a:ln>
                <a:solidFill>
                  <a:srgbClr val="3D00A6"/>
                </a:solidFill>
                <a:effectLst/>
                <a:latin typeface="Roboto" panose="02000000000000000000" pitchFamily="2" charset="0"/>
              </a:rPr>
              <a:t>                                       </a:t>
            </a:r>
            <a:endParaRPr kumimoji="0" lang="en-US" altLang="en-US" sz="1000" b="0" i="0" u="none" strike="noStrike" cap="none" normalizeH="0" baseline="0" dirty="0">
              <a:ln>
                <a:noFill/>
              </a:ln>
              <a:solidFill>
                <a:srgbClr val="71777D"/>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3C51B4"/>
                </a:solidFill>
                <a:effectLst/>
                <a:latin typeface="Roboto" panose="02000000000000000000" pitchFamily="2" charset="0"/>
              </a:rPr>
              <a:t>  </a:t>
            </a:r>
            <a:r>
              <a:rPr kumimoji="0" lang="en-US" altLang="en-US" sz="12000" b="0" i="0" u="none" strike="noStrike" cap="none" normalizeH="0" baseline="0" dirty="0">
                <a:ln>
                  <a:noFill/>
                </a:ln>
                <a:solidFill>
                  <a:srgbClr val="3C51B4"/>
                </a:solidFill>
                <a:effectLst/>
                <a:latin typeface="Roboto" panose="02000000000000000000" pitchFamily="2" charset="0"/>
              </a:rPr>
              <a:t>      </a:t>
            </a:r>
            <a:endParaRPr kumimoji="0" lang="en-US" altLang="en-US" sz="1000" b="0" i="0" u="none" strike="noStrike" cap="none" normalizeH="0" baseline="0" dirty="0">
              <a:ln>
                <a:noFill/>
              </a:ln>
              <a:solidFill>
                <a:srgbClr val="71777D"/>
              </a:solidFill>
              <a:effectLst/>
              <a:latin typeface="Roboto" panose="02000000000000000000" pitchFamily="2" charset="0"/>
            </a:endParaRPr>
          </a:p>
        </p:txBody>
      </p:sp>
      <p:sp>
        <p:nvSpPr>
          <p:cNvPr id="7" name="AutoShape 5" descr="Copilot Search Branding">
            <a:hlinkClick r:id="rId3"/>
            <a:extLst>
              <a:ext uri="{FF2B5EF4-FFF2-40B4-BE49-F238E27FC236}">
                <a16:creationId xmlns:a16="http://schemas.microsoft.com/office/drawing/2014/main" id="{79C3DE57-72DA-A454-5F64-6CF18E36A582}"/>
              </a:ext>
            </a:extLst>
          </p:cNvPr>
          <p:cNvSpPr>
            <a:spLocks noChangeAspect="1" noChangeArrowheads="1"/>
          </p:cNvSpPr>
          <p:nvPr/>
        </p:nvSpPr>
        <p:spPr bwMode="auto">
          <a:xfrm>
            <a:off x="63500" y="-1150938"/>
            <a:ext cx="1104900" cy="152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sp>
        <p:nvSpPr>
          <p:cNvPr id="5" name="TextBox 4">
            <a:extLst>
              <a:ext uri="{FF2B5EF4-FFF2-40B4-BE49-F238E27FC236}">
                <a16:creationId xmlns:a16="http://schemas.microsoft.com/office/drawing/2014/main" id="{04848330-12F6-3348-B5A3-41EACF9A38AF}"/>
              </a:ext>
            </a:extLst>
          </p:cNvPr>
          <p:cNvSpPr txBox="1"/>
          <p:nvPr/>
        </p:nvSpPr>
        <p:spPr>
          <a:xfrm>
            <a:off x="577970" y="127019"/>
            <a:ext cx="10550105" cy="6247864"/>
          </a:xfrm>
          <a:prstGeom prst="rect">
            <a:avLst/>
          </a:prstGeom>
          <a:noFill/>
        </p:spPr>
        <p:txBody>
          <a:bodyPr wrap="square">
            <a:spAutoFit/>
          </a:bodyPr>
          <a:lstStyle/>
          <a:p>
            <a:r>
              <a:rPr lang="en-GB" sz="4000" dirty="0"/>
              <a:t>A search of Rotary‑affiliated sources and lists of notable Rotarians shows </a:t>
            </a:r>
            <a:r>
              <a:rPr lang="en-GB" sz="4000" b="1" u="sng" dirty="0"/>
              <a:t>no record of Donald Trump being a member of any Rotary club</a:t>
            </a:r>
            <a:r>
              <a:rPr lang="en-GB" sz="4000" dirty="0"/>
              <a:t>, either as an active or honorary Rotarian</a:t>
            </a:r>
            <a:r>
              <a:rPr lang="en-GB" sz="4000"/>
              <a:t>. </a:t>
            </a:r>
          </a:p>
          <a:p>
            <a:endParaRPr lang="en-GB" sz="4000" dirty="0"/>
          </a:p>
          <a:p>
            <a:r>
              <a:rPr lang="en-GB" sz="4000" dirty="0"/>
              <a:t>Rotary clubs often highlight prominent political figures who are members, and U.S. Presidents who have been Rotarians—such as Carter, Reagan, and both Bushes—are well‑documented. Trump does not appear in these lists. </a:t>
            </a:r>
          </a:p>
        </p:txBody>
      </p:sp>
    </p:spTree>
    <p:extLst>
      <p:ext uri="{BB962C8B-B14F-4D97-AF65-F5344CB8AC3E}">
        <p14:creationId xmlns:p14="http://schemas.microsoft.com/office/powerpoint/2010/main" val="3110934294"/>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6" name="Picture 5">
            <a:extLst>
              <a:ext uri="{FF2B5EF4-FFF2-40B4-BE49-F238E27FC236}">
                <a16:creationId xmlns:a16="http://schemas.microsoft.com/office/drawing/2014/main" id="{72949D7B-B18A-46D4-B273-60C2A97C5B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15400" y="6107114"/>
            <a:ext cx="137160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2A3D876-0EFF-433B-BD0D-9E15D298EC88}"/>
              </a:ext>
            </a:extLst>
          </p:cNvPr>
          <p:cNvPicPr>
            <a:picLocks noChangeAspect="1"/>
          </p:cNvPicPr>
          <p:nvPr/>
        </p:nvPicPr>
        <p:blipFill>
          <a:blip r:embed="rId3"/>
          <a:stretch>
            <a:fillRect/>
          </a:stretch>
        </p:blipFill>
        <p:spPr>
          <a:xfrm>
            <a:off x="499423" y="0"/>
            <a:ext cx="10289512" cy="6858000"/>
          </a:xfrm>
          <a:prstGeom prst="rect">
            <a:avLst/>
          </a:prstGeom>
        </p:spPr>
      </p:pic>
      <p:pic>
        <p:nvPicPr>
          <p:cNvPr id="4" name="Picture 4">
            <a:extLst>
              <a:ext uri="{FF2B5EF4-FFF2-40B4-BE49-F238E27FC236}">
                <a16:creationId xmlns:a16="http://schemas.microsoft.com/office/drawing/2014/main" id="{7E0F6F36-6487-4DBF-9257-47DA93E439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33555F-3BDE-46E7-B278-880D12320E0E}"/>
              </a:ext>
            </a:extLst>
          </p:cNvPr>
          <p:cNvSpPr txBox="1"/>
          <p:nvPr/>
        </p:nvSpPr>
        <p:spPr>
          <a:xfrm>
            <a:off x="1255060" y="5279511"/>
            <a:ext cx="9681882" cy="739880"/>
          </a:xfrm>
          <a:prstGeom prst="rect">
            <a:avLst/>
          </a:prstGeom>
        </p:spPr>
        <p:txBody>
          <a:bodyPr vert="horz" lIns="91440" tIns="45720" rIns="91440" bIns="45720" rtlCol="0" anchor="b">
            <a:normAutofit fontScale="925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5400" b="1" i="0" u="none" strike="noStrike" kern="1200" cap="none" spc="0" normalizeH="0" baseline="0" noProof="0" dirty="0">
                <a:ln>
                  <a:noFill/>
                </a:ln>
                <a:solidFill>
                  <a:prstClr val="black">
                    <a:lumMod val="85000"/>
                    <a:lumOff val="15000"/>
                  </a:prstClr>
                </a:solidFill>
                <a:effectLst/>
                <a:uLnTx/>
                <a:uFillTx/>
                <a:latin typeface="Calibri Light"/>
                <a:ea typeface="+mn-ea"/>
                <a:cs typeface="+mn-cs"/>
              </a:rPr>
              <a:t>Ramblings</a:t>
            </a:r>
          </a:p>
        </p:txBody>
      </p:sp>
      <p:pic>
        <p:nvPicPr>
          <p:cNvPr id="3" name="Picture 2">
            <a:extLst>
              <a:ext uri="{FF2B5EF4-FFF2-40B4-BE49-F238E27FC236}">
                <a16:creationId xmlns:a16="http://schemas.microsoft.com/office/drawing/2014/main" id="{51576DE8-B448-4AC0-AA46-D7F1F7C5FA47}"/>
              </a:ext>
            </a:extLst>
          </p:cNvPr>
          <p:cNvPicPr>
            <a:picLocks noChangeAspect="1"/>
          </p:cNvPicPr>
          <p:nvPr/>
        </p:nvPicPr>
        <p:blipFill rotWithShape="1">
          <a:blip r:embed="rId2">
            <a:extLst>
              <a:ext uri="{28A0092B-C50C-407E-A947-70E740481C1C}">
                <a14:useLocalDpi xmlns:a14="http://schemas.microsoft.com/office/drawing/2010/main" val="0"/>
              </a:ext>
            </a:extLst>
          </a:blip>
          <a:stretch/>
        </p:blipFill>
        <p:spPr bwMode="auto">
          <a:xfrm>
            <a:off x="623087" y="639376"/>
            <a:ext cx="10945825" cy="410468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671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466D6B-299D-41F8-86C7-67BDE9FDA0F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a:extLst>
              <a:ext uri="{FF2B5EF4-FFF2-40B4-BE49-F238E27FC236}">
                <a16:creationId xmlns:a16="http://schemas.microsoft.com/office/drawing/2014/main" id="{F219AAAA-1CB3-47C2-ADD2-4A460C5B71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37" t="17770" r="15539" b="18273"/>
          <a:stretch/>
        </p:blipFill>
        <p:spPr bwMode="auto">
          <a:xfrm>
            <a:off x="5971307" y="450850"/>
            <a:ext cx="1472068" cy="13739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Altrusa international logo">
            <a:extLst>
              <a:ext uri="{FF2B5EF4-FFF2-40B4-BE49-F238E27FC236}">
                <a16:creationId xmlns:a16="http://schemas.microsoft.com/office/drawing/2014/main" id="{4009E29B-86EF-493B-8E85-05B8EFDC60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9606" y="501534"/>
            <a:ext cx="1320468" cy="132324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Soroptimists international logo">
            <a:extLst>
              <a:ext uri="{FF2B5EF4-FFF2-40B4-BE49-F238E27FC236}">
                <a16:creationId xmlns:a16="http://schemas.microsoft.com/office/drawing/2014/main" id="{FAD728CE-0281-4C60-BA01-C38E78BA05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4921" y="450850"/>
            <a:ext cx="1409007" cy="140122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ound Table Rondel">
            <a:extLst>
              <a:ext uri="{FF2B5EF4-FFF2-40B4-BE49-F238E27FC236}">
                <a16:creationId xmlns:a16="http://schemas.microsoft.com/office/drawing/2014/main" id="{F2F3785E-DF6C-405A-957F-44034E6C906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6468"/>
          <a:stretch/>
        </p:blipFill>
        <p:spPr bwMode="auto">
          <a:xfrm>
            <a:off x="10328147" y="467398"/>
            <a:ext cx="1396268" cy="140122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result for Kiwanis">
            <a:extLst>
              <a:ext uri="{FF2B5EF4-FFF2-40B4-BE49-F238E27FC236}">
                <a16:creationId xmlns:a16="http://schemas.microsoft.com/office/drawing/2014/main" id="{D60923DC-C696-4766-B0F9-14E08FC4AD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4371" y="478142"/>
            <a:ext cx="1373931" cy="13739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F34FF0-6830-4B11-A332-C57FCD487B3A}"/>
              </a:ext>
            </a:extLst>
          </p:cNvPr>
          <p:cNvSpPr txBox="1"/>
          <p:nvPr/>
        </p:nvSpPr>
        <p:spPr>
          <a:xfrm>
            <a:off x="1522182" y="2603444"/>
            <a:ext cx="11888281" cy="2800767"/>
          </a:xfrm>
          <a:prstGeom prst="rect">
            <a:avLst/>
          </a:prstGeom>
          <a:noFill/>
        </p:spPr>
        <p:txBody>
          <a:bodyPr wrap="square" rtlCol="0">
            <a:spAutoFit/>
          </a:bodyPr>
          <a:lstStyle/>
          <a:p>
            <a:r>
              <a:rPr lang="en-NZ" sz="3200" dirty="0"/>
              <a:t>    </a:t>
            </a:r>
            <a:r>
              <a:rPr lang="en-NZ" sz="2800" dirty="0"/>
              <a:t>1915	1917	      1917	  1917	        1920         1921        1927</a:t>
            </a:r>
            <a:endParaRPr lang="en-NZ" sz="3200" dirty="0"/>
          </a:p>
          <a:p>
            <a:r>
              <a:rPr lang="en-NZ" sz="3200" dirty="0"/>
              <a:t>											</a:t>
            </a:r>
          </a:p>
          <a:p>
            <a:r>
              <a:rPr lang="en-NZ" dirty="0"/>
              <a:t>												</a:t>
            </a:r>
          </a:p>
          <a:p>
            <a:endParaRPr lang="en-NZ" dirty="0"/>
          </a:p>
          <a:p>
            <a:r>
              <a:rPr lang="en-NZ" sz="2400" dirty="0"/>
              <a:t>   Detroit</a:t>
            </a:r>
            <a:r>
              <a:rPr lang="en-NZ" sz="1600" dirty="0"/>
              <a:t>             </a:t>
            </a:r>
            <a:r>
              <a:rPr lang="en-NZ" sz="2400" dirty="0"/>
              <a:t>Alabama    Nashville	Chicago       St Louis       Oakland     Norwich</a:t>
            </a:r>
          </a:p>
          <a:p>
            <a:endParaRPr lang="en-NZ" sz="2400" dirty="0"/>
          </a:p>
          <a:p>
            <a:r>
              <a:rPr lang="en-NZ" sz="2800" dirty="0"/>
              <a:t>   </a:t>
            </a:r>
            <a:r>
              <a:rPr lang="en-NZ" sz="2400" dirty="0"/>
              <a:t>550,000        40,000         8,000	1.35m	                            75,000         30,000           </a:t>
            </a:r>
            <a:endParaRPr lang="en-NZ" dirty="0"/>
          </a:p>
        </p:txBody>
      </p:sp>
      <p:sp>
        <p:nvSpPr>
          <p:cNvPr id="3" name="AutoShape 20" descr="Flag of United Kingdom">
            <a:extLst>
              <a:ext uri="{FF2B5EF4-FFF2-40B4-BE49-F238E27FC236}">
                <a16:creationId xmlns:a16="http://schemas.microsoft.com/office/drawing/2014/main" id="{9DC2613E-BD42-4DD5-8BF5-391EDEDB796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Z"/>
          </a:p>
        </p:txBody>
      </p:sp>
      <p:pic>
        <p:nvPicPr>
          <p:cNvPr id="1048" name="Picture 24" descr="Image result for USA flag">
            <a:extLst>
              <a:ext uri="{FF2B5EF4-FFF2-40B4-BE49-F238E27FC236}">
                <a16:creationId xmlns:a16="http://schemas.microsoft.com/office/drawing/2014/main" id="{A987D4A4-C0F3-4D07-B691-4FF31C5B062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584" b="20629"/>
          <a:stretch/>
        </p:blipFill>
        <p:spPr bwMode="auto">
          <a:xfrm>
            <a:off x="414246" y="3428999"/>
            <a:ext cx="1012264" cy="574829"/>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Image result for British flag">
            <a:extLst>
              <a:ext uri="{FF2B5EF4-FFF2-40B4-BE49-F238E27FC236}">
                <a16:creationId xmlns:a16="http://schemas.microsoft.com/office/drawing/2014/main" id="{244FAFFE-CF84-4D01-A1B1-79966E6EF17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345226" y="3424825"/>
            <a:ext cx="1161646" cy="57809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260EDCE0-66F4-4977-B943-40A511C02C3A}"/>
              </a:ext>
            </a:extLst>
          </p:cNvPr>
          <p:cNvPicPr>
            <a:picLocks noChangeAspect="1"/>
          </p:cNvPicPr>
          <p:nvPr/>
        </p:nvPicPr>
        <p:blipFill rotWithShape="1">
          <a:blip r:embed="rId10">
            <a:extLst>
              <a:ext uri="{28A0092B-C50C-407E-A947-70E740481C1C}">
                <a14:useLocalDpi xmlns:a14="http://schemas.microsoft.com/office/drawing/2010/main" val="0"/>
              </a:ext>
            </a:extLst>
          </a:blip>
          <a:srcRect b="43406"/>
          <a:stretch/>
        </p:blipFill>
        <p:spPr>
          <a:xfrm>
            <a:off x="7443800" y="623510"/>
            <a:ext cx="1310861" cy="654957"/>
          </a:xfrm>
          <a:prstGeom prst="rect">
            <a:avLst/>
          </a:prstGeom>
        </p:spPr>
      </p:pic>
      <p:pic>
        <p:nvPicPr>
          <p:cNvPr id="23" name="Picture 24" descr="Image result for USA flag">
            <a:extLst>
              <a:ext uri="{FF2B5EF4-FFF2-40B4-BE49-F238E27FC236}">
                <a16:creationId xmlns:a16="http://schemas.microsoft.com/office/drawing/2014/main" id="{DC48DEE3-1980-4E7F-8D5C-0C0D10790D2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584" b="20629"/>
          <a:stretch/>
        </p:blipFill>
        <p:spPr bwMode="auto">
          <a:xfrm>
            <a:off x="3292094" y="3439356"/>
            <a:ext cx="1012264" cy="57482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4" descr="Image result for USA flag">
            <a:extLst>
              <a:ext uri="{FF2B5EF4-FFF2-40B4-BE49-F238E27FC236}">
                <a16:creationId xmlns:a16="http://schemas.microsoft.com/office/drawing/2014/main" id="{DEE7DA4C-5BD9-4BF0-B3D5-94CAE0B19BD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584" b="20629"/>
          <a:stretch/>
        </p:blipFill>
        <p:spPr bwMode="auto">
          <a:xfrm>
            <a:off x="4705130" y="3440833"/>
            <a:ext cx="1012264" cy="57482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Image result for USA flag">
            <a:extLst>
              <a:ext uri="{FF2B5EF4-FFF2-40B4-BE49-F238E27FC236}">
                <a16:creationId xmlns:a16="http://schemas.microsoft.com/office/drawing/2014/main" id="{74D3EE13-0FDC-465A-A8B2-805A1F406FD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584" b="20629"/>
          <a:stretch/>
        </p:blipFill>
        <p:spPr bwMode="auto">
          <a:xfrm>
            <a:off x="6194780" y="3442228"/>
            <a:ext cx="1012264" cy="57482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4" descr="Image result for USA flag">
            <a:extLst>
              <a:ext uri="{FF2B5EF4-FFF2-40B4-BE49-F238E27FC236}">
                <a16:creationId xmlns:a16="http://schemas.microsoft.com/office/drawing/2014/main" id="{61FF05DE-F434-4FD6-9CD0-665287B3A8C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584" b="20629"/>
          <a:stretch/>
        </p:blipFill>
        <p:spPr bwMode="auto">
          <a:xfrm>
            <a:off x="7609544" y="3433436"/>
            <a:ext cx="1012264" cy="57482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4" descr="Image result for USA flag">
            <a:extLst>
              <a:ext uri="{FF2B5EF4-FFF2-40B4-BE49-F238E27FC236}">
                <a16:creationId xmlns:a16="http://schemas.microsoft.com/office/drawing/2014/main" id="{C91EAC3F-9D3E-48BA-97DE-2FEC9A896E4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584" b="20629"/>
          <a:stretch/>
        </p:blipFill>
        <p:spPr bwMode="auto">
          <a:xfrm>
            <a:off x="1812649" y="3448233"/>
            <a:ext cx="1012264" cy="57482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4" descr="Image result for USA flag">
            <a:extLst>
              <a:ext uri="{FF2B5EF4-FFF2-40B4-BE49-F238E27FC236}">
                <a16:creationId xmlns:a16="http://schemas.microsoft.com/office/drawing/2014/main" id="{3A417D9D-A8B7-4FC9-8E6B-683E4FD28F2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584" b="20629"/>
          <a:stretch/>
        </p:blipFill>
        <p:spPr bwMode="auto">
          <a:xfrm>
            <a:off x="9022022" y="3424825"/>
            <a:ext cx="1012264" cy="57482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1FDE2D0-0E60-459F-A207-5F8E7EAC84C4}"/>
              </a:ext>
            </a:extLst>
          </p:cNvPr>
          <p:cNvSpPr txBox="1"/>
          <p:nvPr/>
        </p:nvSpPr>
        <p:spPr>
          <a:xfrm>
            <a:off x="186267" y="2675467"/>
            <a:ext cx="1335915" cy="523220"/>
          </a:xfrm>
          <a:prstGeom prst="rect">
            <a:avLst/>
          </a:prstGeom>
          <a:noFill/>
        </p:spPr>
        <p:txBody>
          <a:bodyPr wrap="square" rtlCol="0">
            <a:spAutoFit/>
          </a:bodyPr>
          <a:lstStyle/>
          <a:p>
            <a:r>
              <a:rPr lang="en-NZ" sz="2800" dirty="0"/>
              <a:t>    1905</a:t>
            </a:r>
          </a:p>
        </p:txBody>
      </p:sp>
      <p:sp>
        <p:nvSpPr>
          <p:cNvPr id="9" name="TextBox 8">
            <a:extLst>
              <a:ext uri="{FF2B5EF4-FFF2-40B4-BE49-F238E27FC236}">
                <a16:creationId xmlns:a16="http://schemas.microsoft.com/office/drawing/2014/main" id="{A938F839-F761-4F26-8847-28293C600CDA}"/>
              </a:ext>
            </a:extLst>
          </p:cNvPr>
          <p:cNvSpPr txBox="1"/>
          <p:nvPr/>
        </p:nvSpPr>
        <p:spPr>
          <a:xfrm>
            <a:off x="218405" y="4165600"/>
            <a:ext cx="1303777" cy="1200329"/>
          </a:xfrm>
          <a:prstGeom prst="rect">
            <a:avLst/>
          </a:prstGeom>
          <a:noFill/>
        </p:spPr>
        <p:txBody>
          <a:bodyPr wrap="square" rtlCol="0">
            <a:spAutoFit/>
          </a:bodyPr>
          <a:lstStyle/>
          <a:p>
            <a:r>
              <a:rPr lang="en-NZ" sz="2400" dirty="0"/>
              <a:t>  Chicago</a:t>
            </a:r>
          </a:p>
          <a:p>
            <a:endParaRPr lang="en-NZ" sz="2400" dirty="0"/>
          </a:p>
          <a:p>
            <a:r>
              <a:rPr lang="en-NZ" sz="2400" dirty="0"/>
              <a:t>    1.2m</a:t>
            </a:r>
          </a:p>
        </p:txBody>
      </p:sp>
      <p:pic>
        <p:nvPicPr>
          <p:cNvPr id="29" name="Picture 1">
            <a:extLst>
              <a:ext uri="{FF2B5EF4-FFF2-40B4-BE49-F238E27FC236}">
                <a16:creationId xmlns:a16="http://schemas.microsoft.com/office/drawing/2014/main" id="{9F3D2F50-B41A-44DD-A196-A785EF0D3C23}"/>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6145" y="467398"/>
            <a:ext cx="1401238" cy="140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55B7B6F-CBBA-4CB0-9D26-FB4E5F37A240}"/>
              </a:ext>
            </a:extLst>
          </p:cNvPr>
          <p:cNvPicPr>
            <a:picLocks noChangeAspect="1"/>
          </p:cNvPicPr>
          <p:nvPr/>
        </p:nvPicPr>
        <p:blipFill>
          <a:blip r:embed="rId12"/>
          <a:stretch>
            <a:fillRect/>
          </a:stretch>
        </p:blipFill>
        <p:spPr>
          <a:xfrm>
            <a:off x="3072253" y="427052"/>
            <a:ext cx="1409007" cy="1409007"/>
          </a:xfrm>
          <a:prstGeom prst="rect">
            <a:avLst/>
          </a:prstGeom>
        </p:spPr>
      </p:pic>
    </p:spTree>
    <p:extLst>
      <p:ext uri="{BB962C8B-B14F-4D97-AF65-F5344CB8AC3E}">
        <p14:creationId xmlns:p14="http://schemas.microsoft.com/office/powerpoint/2010/main" val="1157227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id="{C1F6359F-F0BC-4495-BFF7-4C56FA8E47F7}"/>
              </a:ext>
            </a:extLst>
          </p:cNvPr>
          <p:cNvSpPr>
            <a:spLocks noGrp="1" noChangeArrowheads="1"/>
          </p:cNvSpPr>
          <p:nvPr>
            <p:ph type="body" sz="half" idx="1"/>
          </p:nvPr>
        </p:nvSpPr>
        <p:spPr>
          <a:xfrm>
            <a:off x="7405689" y="2020887"/>
            <a:ext cx="3308350" cy="4648200"/>
          </a:xfrm>
          <a:solidFill>
            <a:schemeClr val="accent2">
              <a:lumMod val="40000"/>
              <a:lumOff val="60000"/>
              <a:alpha val="50980"/>
            </a:schemeClr>
          </a:solidFill>
          <a:ln w="38100">
            <a:solidFill>
              <a:srgbClr val="FF0066"/>
            </a:solidFill>
          </a:ln>
        </p:spPr>
        <p:txBody>
          <a:bodyPr>
            <a:normAutofit/>
          </a:bodyPr>
          <a:lstStyle/>
          <a:p>
            <a:pPr>
              <a:defRPr/>
            </a:pPr>
            <a:r>
              <a:rPr lang="en-US" dirty="0">
                <a:ea typeface="ＭＳ Ｐゴシック" pitchFamily="-107" charset="-128"/>
              </a:rPr>
              <a:t>Melvin Jones</a:t>
            </a:r>
          </a:p>
          <a:p>
            <a:pPr>
              <a:defRPr/>
            </a:pPr>
            <a:r>
              <a:rPr lang="en-US" dirty="0">
                <a:ea typeface="ＭＳ Ｐゴシック" pitchFamily="-107" charset="-128"/>
              </a:rPr>
              <a:t>1917</a:t>
            </a:r>
          </a:p>
          <a:p>
            <a:pPr>
              <a:defRPr/>
            </a:pPr>
            <a:r>
              <a:rPr lang="en-US" dirty="0">
                <a:ea typeface="ＭＳ Ｐゴシック" pitchFamily="-107" charset="-128"/>
              </a:rPr>
              <a:t>Chicago</a:t>
            </a:r>
          </a:p>
          <a:p>
            <a:pPr>
              <a:defRPr/>
            </a:pPr>
            <a:r>
              <a:rPr lang="en-US" dirty="0">
                <a:ea typeface="ＭＳ Ｐゴシック" pitchFamily="-107" charset="-128"/>
              </a:rPr>
              <a:t>46,000</a:t>
            </a:r>
          </a:p>
          <a:p>
            <a:pPr>
              <a:defRPr/>
            </a:pPr>
            <a:r>
              <a:rPr lang="en-US" dirty="0">
                <a:ea typeface="ＭＳ Ｐゴシック" pitchFamily="-107" charset="-128"/>
              </a:rPr>
              <a:t>1,350,000</a:t>
            </a:r>
            <a:r>
              <a:rPr lang="en-US" dirty="0">
                <a:solidFill>
                  <a:srgbClr val="FF0000"/>
                </a:solidFill>
                <a:ea typeface="ＭＳ Ｐゴシック" pitchFamily="-107" charset="-128"/>
              </a:rPr>
              <a:t>***</a:t>
            </a:r>
          </a:p>
          <a:p>
            <a:pPr>
              <a:defRPr/>
            </a:pPr>
            <a:r>
              <a:rPr lang="en-US" dirty="0">
                <a:ea typeface="ＭＳ Ｐゴシック" pitchFamily="-107" charset="-128"/>
              </a:rPr>
              <a:t>200 +</a:t>
            </a:r>
          </a:p>
          <a:p>
            <a:pPr>
              <a:defRPr/>
            </a:pPr>
            <a:r>
              <a:rPr lang="en-US" dirty="0">
                <a:ea typeface="ＭＳ Ｐゴシック" pitchFamily="-107" charset="-128"/>
              </a:rPr>
              <a:t>We Serve</a:t>
            </a:r>
          </a:p>
          <a:p>
            <a:pPr>
              <a:defRPr/>
            </a:pPr>
            <a:r>
              <a:rPr lang="en-US" dirty="0">
                <a:ea typeface="ＭＳ Ｐゴシック" pitchFamily="-107" charset="-128"/>
              </a:rPr>
              <a:t>1987</a:t>
            </a:r>
          </a:p>
          <a:p>
            <a:pPr>
              <a:defRPr/>
            </a:pPr>
            <a:r>
              <a:rPr lang="en-US" dirty="0">
                <a:ea typeface="ＭＳ Ｐゴシック" pitchFamily="-107" charset="-128"/>
              </a:rPr>
              <a:t>Melvin Jones Fellow</a:t>
            </a:r>
          </a:p>
          <a:p>
            <a:pPr>
              <a:defRPr/>
            </a:pPr>
            <a:endParaRPr lang="en-US" sz="3200" dirty="0">
              <a:ea typeface="ＭＳ Ｐゴシック" pitchFamily="-107" charset="-128"/>
            </a:endParaRPr>
          </a:p>
        </p:txBody>
      </p:sp>
      <p:sp>
        <p:nvSpPr>
          <p:cNvPr id="41987" name="Rectangle 4">
            <a:extLst>
              <a:ext uri="{FF2B5EF4-FFF2-40B4-BE49-F238E27FC236}">
                <a16:creationId xmlns:a16="http://schemas.microsoft.com/office/drawing/2014/main" id="{CB187493-9CE1-4FC9-A1F9-89F8A102D439}"/>
              </a:ext>
            </a:extLst>
          </p:cNvPr>
          <p:cNvSpPr>
            <a:spLocks noGrp="1" noChangeArrowheads="1"/>
          </p:cNvSpPr>
          <p:nvPr>
            <p:ph type="body" sz="half" idx="2"/>
          </p:nvPr>
        </p:nvSpPr>
        <p:spPr>
          <a:xfrm>
            <a:off x="3638551" y="2020887"/>
            <a:ext cx="3308350" cy="4648200"/>
          </a:xfrm>
          <a:solidFill>
            <a:srgbClr val="FFFF00"/>
          </a:solidFill>
          <a:ln w="38100">
            <a:solidFill>
              <a:schemeClr val="accent1"/>
            </a:solidFill>
            <a:miter lim="800000"/>
            <a:headEnd/>
            <a:tailEnd/>
          </a:ln>
        </p:spPr>
        <p:txBody>
          <a:bodyPr>
            <a:normAutofit/>
          </a:bodyPr>
          <a:lstStyle/>
          <a:p>
            <a:r>
              <a:rPr lang="en-US" altLang="en-US" dirty="0"/>
              <a:t>Paul Harris</a:t>
            </a:r>
          </a:p>
          <a:p>
            <a:r>
              <a:rPr lang="en-US" altLang="en-US" dirty="0"/>
              <a:t>1905</a:t>
            </a:r>
          </a:p>
          <a:p>
            <a:r>
              <a:rPr lang="en-US" altLang="en-US" dirty="0"/>
              <a:t>Chicago</a:t>
            </a:r>
          </a:p>
          <a:p>
            <a:r>
              <a:rPr lang="en-US" altLang="en-US" dirty="0"/>
              <a:t>36,673</a:t>
            </a:r>
          </a:p>
          <a:p>
            <a:r>
              <a:rPr lang="en-US" altLang="en-US" dirty="0"/>
              <a:t>1,170,630</a:t>
            </a:r>
          </a:p>
          <a:p>
            <a:r>
              <a:rPr lang="en-US" altLang="en-US" dirty="0"/>
              <a:t>200 +</a:t>
            </a:r>
          </a:p>
          <a:p>
            <a:r>
              <a:rPr lang="en-US" altLang="en-US" dirty="0"/>
              <a:t>Service Above Self</a:t>
            </a:r>
          </a:p>
          <a:p>
            <a:r>
              <a:rPr lang="en-US" altLang="en-US" dirty="0"/>
              <a:t>1987</a:t>
            </a:r>
          </a:p>
          <a:p>
            <a:r>
              <a:rPr lang="en-US" altLang="en-US" dirty="0"/>
              <a:t>Paul Harris Fellow</a:t>
            </a:r>
          </a:p>
        </p:txBody>
      </p:sp>
      <p:sp>
        <p:nvSpPr>
          <p:cNvPr id="10" name="Rectangle 3">
            <a:extLst>
              <a:ext uri="{FF2B5EF4-FFF2-40B4-BE49-F238E27FC236}">
                <a16:creationId xmlns:a16="http://schemas.microsoft.com/office/drawing/2014/main" id="{E38DC26E-DE97-497D-B638-34958F339DEF}"/>
              </a:ext>
            </a:extLst>
          </p:cNvPr>
          <p:cNvSpPr txBox="1">
            <a:spLocks noChangeArrowheads="1"/>
          </p:cNvSpPr>
          <p:nvPr/>
        </p:nvSpPr>
        <p:spPr bwMode="auto">
          <a:xfrm>
            <a:off x="801687" y="2020887"/>
            <a:ext cx="2232026" cy="4648200"/>
          </a:xfrm>
          <a:prstGeom prst="rect">
            <a:avLst/>
          </a:prstGeom>
          <a:noFill/>
          <a:ln w="38100">
            <a:solidFill>
              <a:srgbClr val="FF0066"/>
            </a:solidFill>
            <a:miter lim="800000"/>
            <a:headEnd/>
            <a:tailEnd/>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eaLnBrk="0" fontAlgn="base" hangingPunct="0">
              <a:spcBef>
                <a:spcPct val="20000"/>
              </a:spcBef>
              <a:spcAft>
                <a:spcPct val="0"/>
              </a:spcAft>
              <a:buChar char="»"/>
              <a:defRPr sz="1800">
                <a:solidFill>
                  <a:schemeClr val="tx1"/>
                </a:solidFill>
                <a:latin typeface="+mn-lt"/>
              </a:defRPr>
            </a:lvl6pPr>
            <a:lvl7pPr marL="2971800" indent="-228600" algn="l" rtl="0" eaLnBrk="0" fontAlgn="base" hangingPunct="0">
              <a:spcBef>
                <a:spcPct val="20000"/>
              </a:spcBef>
              <a:spcAft>
                <a:spcPct val="0"/>
              </a:spcAft>
              <a:buChar char="»"/>
              <a:defRPr sz="1800">
                <a:solidFill>
                  <a:schemeClr val="tx1"/>
                </a:solidFill>
                <a:latin typeface="+mn-lt"/>
              </a:defRPr>
            </a:lvl7pPr>
            <a:lvl8pPr marL="3429000" indent="-228600" algn="l" rtl="0" eaLnBrk="0" fontAlgn="base" hangingPunct="0">
              <a:spcBef>
                <a:spcPct val="20000"/>
              </a:spcBef>
              <a:spcAft>
                <a:spcPct val="0"/>
              </a:spcAft>
              <a:buChar char="»"/>
              <a:defRPr sz="1800">
                <a:solidFill>
                  <a:schemeClr val="tx1"/>
                </a:solidFill>
                <a:latin typeface="+mn-lt"/>
              </a:defRPr>
            </a:lvl8pPr>
            <a:lvl9pPr marL="3886200" indent="-228600" algn="l" rtl="0" eaLnBrk="0" fontAlgn="base" hangingPunct="0">
              <a:spcBef>
                <a:spcPct val="20000"/>
              </a:spcBef>
              <a:spcAft>
                <a:spcPct val="0"/>
              </a:spcAft>
              <a:buChar char="»"/>
              <a:defRPr sz="1800">
                <a:solidFill>
                  <a:schemeClr val="tx1"/>
                </a:solidFill>
                <a:latin typeface="+mn-lt"/>
              </a:defRPr>
            </a:lvl9pPr>
          </a:lstStyle>
          <a:p>
            <a:pPr>
              <a:defRPr/>
            </a:pPr>
            <a:r>
              <a:rPr lang="en-US" b="1" i="1" dirty="0">
                <a:solidFill>
                  <a:srgbClr val="3333FF"/>
                </a:solidFill>
              </a:rPr>
              <a:t>Founder</a:t>
            </a:r>
          </a:p>
          <a:p>
            <a:pPr>
              <a:defRPr/>
            </a:pPr>
            <a:r>
              <a:rPr lang="en-US" b="1" i="1" dirty="0">
                <a:solidFill>
                  <a:srgbClr val="3333FF"/>
                </a:solidFill>
              </a:rPr>
              <a:t>Year</a:t>
            </a:r>
          </a:p>
          <a:p>
            <a:pPr>
              <a:defRPr/>
            </a:pPr>
            <a:r>
              <a:rPr lang="en-US" b="1" i="1" dirty="0">
                <a:solidFill>
                  <a:srgbClr val="3333FF"/>
                </a:solidFill>
              </a:rPr>
              <a:t>Founded</a:t>
            </a:r>
          </a:p>
          <a:p>
            <a:pPr>
              <a:defRPr/>
            </a:pPr>
            <a:r>
              <a:rPr lang="en-US" b="1" i="1" dirty="0">
                <a:solidFill>
                  <a:srgbClr val="3333FF"/>
                </a:solidFill>
              </a:rPr>
              <a:t>Clubs</a:t>
            </a:r>
          </a:p>
          <a:p>
            <a:pPr>
              <a:defRPr/>
            </a:pPr>
            <a:r>
              <a:rPr lang="en-US" b="1" i="1" dirty="0">
                <a:solidFill>
                  <a:srgbClr val="3333FF"/>
                </a:solidFill>
              </a:rPr>
              <a:t>Members</a:t>
            </a:r>
          </a:p>
          <a:p>
            <a:pPr>
              <a:defRPr/>
            </a:pPr>
            <a:r>
              <a:rPr lang="en-US" b="1" i="1" dirty="0">
                <a:solidFill>
                  <a:srgbClr val="3333FF"/>
                </a:solidFill>
              </a:rPr>
              <a:t>Countries</a:t>
            </a:r>
          </a:p>
          <a:p>
            <a:pPr>
              <a:defRPr/>
            </a:pPr>
            <a:r>
              <a:rPr lang="en-US" b="1" i="1" dirty="0">
                <a:solidFill>
                  <a:srgbClr val="3333FF"/>
                </a:solidFill>
              </a:rPr>
              <a:t>Motto</a:t>
            </a:r>
          </a:p>
          <a:p>
            <a:pPr>
              <a:defRPr/>
            </a:pPr>
            <a:r>
              <a:rPr lang="en-US" b="1" i="1" dirty="0">
                <a:solidFill>
                  <a:srgbClr val="3333FF"/>
                </a:solidFill>
              </a:rPr>
              <a:t>Women</a:t>
            </a:r>
          </a:p>
          <a:p>
            <a:pPr>
              <a:defRPr/>
            </a:pPr>
            <a:r>
              <a:rPr lang="en-US" b="1" i="1" dirty="0">
                <a:solidFill>
                  <a:srgbClr val="3333FF"/>
                </a:solidFill>
              </a:rPr>
              <a:t>Fellowship</a:t>
            </a:r>
          </a:p>
          <a:p>
            <a:pPr marL="0" indent="0">
              <a:buNone/>
              <a:defRPr/>
            </a:pPr>
            <a:endParaRPr lang="en-US" dirty="0"/>
          </a:p>
        </p:txBody>
      </p:sp>
      <p:pic>
        <p:nvPicPr>
          <p:cNvPr id="41990" name="Picture 3">
            <a:extLst>
              <a:ext uri="{FF2B5EF4-FFF2-40B4-BE49-F238E27FC236}">
                <a16:creationId xmlns:a16="http://schemas.microsoft.com/office/drawing/2014/main" id="{8B74EF7A-5EA1-4230-96F1-A74A29E3E6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61351" y="260352"/>
            <a:ext cx="174942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a:extLst>
              <a:ext uri="{FF2B5EF4-FFF2-40B4-BE49-F238E27FC236}">
                <a16:creationId xmlns:a16="http://schemas.microsoft.com/office/drawing/2014/main" id="{48FF2734-5F98-4728-BEAD-03FE809C2A9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B37CC356-E4C9-910D-03B1-579FDA8C7FF6}"/>
              </a:ext>
            </a:extLst>
          </p:cNvPr>
          <p:cNvPicPr>
            <a:picLocks noChangeAspect="1"/>
          </p:cNvPicPr>
          <p:nvPr/>
        </p:nvPicPr>
        <p:blipFill>
          <a:blip r:embed="rId4"/>
          <a:stretch>
            <a:fillRect/>
          </a:stretch>
        </p:blipFill>
        <p:spPr>
          <a:xfrm>
            <a:off x="3930650" y="546493"/>
            <a:ext cx="2803120" cy="105294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466D6B-299D-41F8-86C7-67BDE9FDA0F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B3249BA-B625-4D6E-801A-A94AAFD7C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661" y="2684529"/>
            <a:ext cx="3854273" cy="1656661"/>
          </a:xfrm>
          <a:prstGeom prst="rect">
            <a:avLst/>
          </a:prstGeom>
        </p:spPr>
      </p:pic>
      <p:pic>
        <p:nvPicPr>
          <p:cNvPr id="11" name="Picture 10">
            <a:extLst>
              <a:ext uri="{FF2B5EF4-FFF2-40B4-BE49-F238E27FC236}">
                <a16:creationId xmlns:a16="http://schemas.microsoft.com/office/drawing/2014/main" id="{32AEDA4B-780E-40F0-A573-9F83EC6C66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661" y="4806284"/>
            <a:ext cx="3854273" cy="1656661"/>
          </a:xfrm>
          <a:prstGeom prst="rect">
            <a:avLst/>
          </a:prstGeom>
        </p:spPr>
      </p:pic>
      <p:pic>
        <p:nvPicPr>
          <p:cNvPr id="12" name="Picture 11">
            <a:extLst>
              <a:ext uri="{FF2B5EF4-FFF2-40B4-BE49-F238E27FC236}">
                <a16:creationId xmlns:a16="http://schemas.microsoft.com/office/drawing/2014/main" id="{B83A576F-9E79-4084-9C01-EC22A0FD97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8410" y="550397"/>
            <a:ext cx="3327767" cy="125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7CCD99CF-2AC2-478F-A5EA-25697CF1651F}"/>
              </a:ext>
            </a:extLst>
          </p:cNvPr>
          <p:cNvSpPr txBox="1"/>
          <p:nvPr/>
        </p:nvSpPr>
        <p:spPr>
          <a:xfrm>
            <a:off x="4687411" y="782332"/>
            <a:ext cx="2530136" cy="707886"/>
          </a:xfrm>
          <a:prstGeom prst="rect">
            <a:avLst/>
          </a:prstGeom>
          <a:noFill/>
        </p:spPr>
        <p:txBody>
          <a:bodyPr wrap="square" rtlCol="0">
            <a:spAutoFit/>
          </a:bodyPr>
          <a:lstStyle/>
          <a:p>
            <a:r>
              <a:rPr lang="en-NZ" sz="4000" dirty="0"/>
              <a:t>1905</a:t>
            </a:r>
          </a:p>
        </p:txBody>
      </p:sp>
      <p:sp>
        <p:nvSpPr>
          <p:cNvPr id="14" name="TextBox 13">
            <a:extLst>
              <a:ext uri="{FF2B5EF4-FFF2-40B4-BE49-F238E27FC236}">
                <a16:creationId xmlns:a16="http://schemas.microsoft.com/office/drawing/2014/main" id="{26742098-DBEF-4B26-8741-2791C1EE1766}"/>
              </a:ext>
            </a:extLst>
          </p:cNvPr>
          <p:cNvSpPr txBox="1"/>
          <p:nvPr/>
        </p:nvSpPr>
        <p:spPr>
          <a:xfrm>
            <a:off x="4706643" y="3127518"/>
            <a:ext cx="2530136" cy="707886"/>
          </a:xfrm>
          <a:prstGeom prst="rect">
            <a:avLst/>
          </a:prstGeom>
          <a:noFill/>
        </p:spPr>
        <p:txBody>
          <a:bodyPr wrap="square" rtlCol="0">
            <a:spAutoFit/>
          </a:bodyPr>
          <a:lstStyle/>
          <a:p>
            <a:r>
              <a:rPr lang="en-NZ" sz="4000" dirty="0"/>
              <a:t>1962</a:t>
            </a:r>
          </a:p>
        </p:txBody>
      </p:sp>
      <p:sp>
        <p:nvSpPr>
          <p:cNvPr id="15" name="TextBox 14">
            <a:extLst>
              <a:ext uri="{FF2B5EF4-FFF2-40B4-BE49-F238E27FC236}">
                <a16:creationId xmlns:a16="http://schemas.microsoft.com/office/drawing/2014/main" id="{8F6FB02F-F8BA-43E3-86C5-AB768D1312BB}"/>
              </a:ext>
            </a:extLst>
          </p:cNvPr>
          <p:cNvSpPr txBox="1"/>
          <p:nvPr/>
        </p:nvSpPr>
        <p:spPr>
          <a:xfrm>
            <a:off x="4699246" y="5259647"/>
            <a:ext cx="2530136" cy="707886"/>
          </a:xfrm>
          <a:prstGeom prst="rect">
            <a:avLst/>
          </a:prstGeom>
          <a:noFill/>
        </p:spPr>
        <p:txBody>
          <a:bodyPr wrap="square" rtlCol="0">
            <a:spAutoFit/>
          </a:bodyPr>
          <a:lstStyle/>
          <a:p>
            <a:r>
              <a:rPr lang="en-NZ" sz="4000" dirty="0"/>
              <a:t>1968</a:t>
            </a:r>
          </a:p>
        </p:txBody>
      </p:sp>
      <p:sp>
        <p:nvSpPr>
          <p:cNvPr id="16" name="TextBox 15">
            <a:extLst>
              <a:ext uri="{FF2B5EF4-FFF2-40B4-BE49-F238E27FC236}">
                <a16:creationId xmlns:a16="http://schemas.microsoft.com/office/drawing/2014/main" id="{5C08C094-D70B-4103-B242-1C209BE45B6F}"/>
              </a:ext>
            </a:extLst>
          </p:cNvPr>
          <p:cNvSpPr txBox="1"/>
          <p:nvPr/>
        </p:nvSpPr>
        <p:spPr>
          <a:xfrm>
            <a:off x="7645160" y="783810"/>
            <a:ext cx="2530136" cy="707886"/>
          </a:xfrm>
          <a:prstGeom prst="rect">
            <a:avLst/>
          </a:prstGeom>
          <a:noFill/>
        </p:spPr>
        <p:txBody>
          <a:bodyPr wrap="square" rtlCol="0">
            <a:spAutoFit/>
          </a:bodyPr>
          <a:lstStyle/>
          <a:p>
            <a:r>
              <a:rPr lang="en-NZ" sz="4000" dirty="0"/>
              <a:t>1,170,630</a:t>
            </a:r>
          </a:p>
        </p:txBody>
      </p:sp>
      <p:sp>
        <p:nvSpPr>
          <p:cNvPr id="17" name="TextBox 16">
            <a:extLst>
              <a:ext uri="{FF2B5EF4-FFF2-40B4-BE49-F238E27FC236}">
                <a16:creationId xmlns:a16="http://schemas.microsoft.com/office/drawing/2014/main" id="{BCAE70CC-2A15-4495-8E8F-A6E101F0386F}"/>
              </a:ext>
            </a:extLst>
          </p:cNvPr>
          <p:cNvSpPr txBox="1"/>
          <p:nvPr/>
        </p:nvSpPr>
        <p:spPr>
          <a:xfrm>
            <a:off x="7628883" y="3120115"/>
            <a:ext cx="2530136" cy="707886"/>
          </a:xfrm>
          <a:prstGeom prst="rect">
            <a:avLst/>
          </a:prstGeom>
          <a:noFill/>
        </p:spPr>
        <p:txBody>
          <a:bodyPr wrap="square" rtlCol="0">
            <a:spAutoFit/>
          </a:bodyPr>
          <a:lstStyle/>
          <a:p>
            <a:r>
              <a:rPr lang="en-NZ" sz="4000" dirty="0"/>
              <a:t>340,000</a:t>
            </a:r>
          </a:p>
        </p:txBody>
      </p:sp>
      <p:sp>
        <p:nvSpPr>
          <p:cNvPr id="18" name="TextBox 17">
            <a:extLst>
              <a:ext uri="{FF2B5EF4-FFF2-40B4-BE49-F238E27FC236}">
                <a16:creationId xmlns:a16="http://schemas.microsoft.com/office/drawing/2014/main" id="{5C7FE26C-A50F-4E8C-95CF-C901F3714067}"/>
              </a:ext>
            </a:extLst>
          </p:cNvPr>
          <p:cNvSpPr txBox="1"/>
          <p:nvPr/>
        </p:nvSpPr>
        <p:spPr>
          <a:xfrm>
            <a:off x="7621487" y="5261127"/>
            <a:ext cx="2530136" cy="707886"/>
          </a:xfrm>
          <a:prstGeom prst="rect">
            <a:avLst/>
          </a:prstGeom>
          <a:noFill/>
        </p:spPr>
        <p:txBody>
          <a:bodyPr wrap="square" rtlCol="0">
            <a:spAutoFit/>
          </a:bodyPr>
          <a:lstStyle/>
          <a:p>
            <a:r>
              <a:rPr lang="en-NZ" sz="4000" dirty="0"/>
              <a:t>149,202</a:t>
            </a:r>
          </a:p>
        </p:txBody>
      </p:sp>
    </p:spTree>
    <p:extLst>
      <p:ext uri="{BB962C8B-B14F-4D97-AF65-F5344CB8AC3E}">
        <p14:creationId xmlns:p14="http://schemas.microsoft.com/office/powerpoint/2010/main" val="3517178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CD86FC-1C6A-4A6F-B6B6-A6233A3D9200}"/>
              </a:ext>
            </a:extLst>
          </p:cNvPr>
          <p:cNvPicPr>
            <a:picLocks noChangeAspect="1"/>
          </p:cNvPicPr>
          <p:nvPr/>
        </p:nvPicPr>
        <p:blipFill>
          <a:blip r:embed="rId2"/>
          <a:stretch>
            <a:fillRect/>
          </a:stretch>
        </p:blipFill>
        <p:spPr>
          <a:xfrm>
            <a:off x="7000873" y="0"/>
            <a:ext cx="4005793" cy="6008690"/>
          </a:xfrm>
          <a:prstGeom prst="rect">
            <a:avLst/>
          </a:prstGeom>
        </p:spPr>
      </p:pic>
      <p:pic>
        <p:nvPicPr>
          <p:cNvPr id="4" name="Picture 3">
            <a:extLst>
              <a:ext uri="{FF2B5EF4-FFF2-40B4-BE49-F238E27FC236}">
                <a16:creationId xmlns:a16="http://schemas.microsoft.com/office/drawing/2014/main" id="{197FF644-2E3A-431A-B156-008B4B94C2BA}"/>
              </a:ext>
            </a:extLst>
          </p:cNvPr>
          <p:cNvPicPr>
            <a:picLocks noChangeAspect="1"/>
          </p:cNvPicPr>
          <p:nvPr/>
        </p:nvPicPr>
        <p:blipFill>
          <a:blip r:embed="rId3"/>
          <a:stretch>
            <a:fillRect/>
          </a:stretch>
        </p:blipFill>
        <p:spPr>
          <a:xfrm>
            <a:off x="68844" y="0"/>
            <a:ext cx="6015018" cy="4684195"/>
          </a:xfrm>
          <a:prstGeom prst="rect">
            <a:avLst/>
          </a:prstGeom>
        </p:spPr>
      </p:pic>
      <p:pic>
        <p:nvPicPr>
          <p:cNvPr id="6" name="Picture 5">
            <a:extLst>
              <a:ext uri="{FF2B5EF4-FFF2-40B4-BE49-F238E27FC236}">
                <a16:creationId xmlns:a16="http://schemas.microsoft.com/office/drawing/2014/main" id="{0391B72F-93AF-4607-8628-C6437B922D32}"/>
              </a:ext>
            </a:extLst>
          </p:cNvPr>
          <p:cNvPicPr>
            <a:picLocks noChangeAspect="1"/>
          </p:cNvPicPr>
          <p:nvPr/>
        </p:nvPicPr>
        <p:blipFill>
          <a:blip r:embed="rId4"/>
          <a:stretch>
            <a:fillRect/>
          </a:stretch>
        </p:blipFill>
        <p:spPr>
          <a:xfrm>
            <a:off x="404813" y="4684195"/>
            <a:ext cx="6353175" cy="2143125"/>
          </a:xfrm>
          <a:prstGeom prst="rect">
            <a:avLst/>
          </a:prstGeom>
        </p:spPr>
      </p:pic>
      <p:pic>
        <p:nvPicPr>
          <p:cNvPr id="7" name="Picture 4">
            <a:extLst>
              <a:ext uri="{FF2B5EF4-FFF2-40B4-BE49-F238E27FC236}">
                <a16:creationId xmlns:a16="http://schemas.microsoft.com/office/drawing/2014/main" id="{3F31D856-DF93-4DFC-8CB9-96C5CBD5C20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735326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a:extLst>
              <a:ext uri="{FF2B5EF4-FFF2-40B4-BE49-F238E27FC236}">
                <a16:creationId xmlns:a16="http://schemas.microsoft.com/office/drawing/2014/main" id="{38D1017B-159D-465C-A585-E6E5DC013B3F}"/>
              </a:ext>
            </a:extLst>
          </p:cNvPr>
          <p:cNvSpPr txBox="1">
            <a:spLocks noChangeArrowheads="1"/>
          </p:cNvSpPr>
          <p:nvPr/>
        </p:nvSpPr>
        <p:spPr bwMode="auto">
          <a:xfrm>
            <a:off x="2655888" y="23447"/>
            <a:ext cx="67103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Arial" panose="020B0604020202020204" pitchFamily="34" charset="0"/>
                <a:ea typeface="MS PGothic" panose="020B0600070205080204" pitchFamily="34" charset="-128"/>
              </a:defRPr>
            </a:lvl1pPr>
            <a:lvl2pPr marL="742950" indent="-285750">
              <a:defRPr sz="3600">
                <a:solidFill>
                  <a:schemeClr val="tx1"/>
                </a:solidFill>
                <a:latin typeface="Arial" panose="020B0604020202020204" pitchFamily="34" charset="0"/>
                <a:ea typeface="MS PGothic" panose="020B0600070205080204" pitchFamily="34" charset="-128"/>
              </a:defRPr>
            </a:lvl2pPr>
            <a:lvl3pPr marL="1143000" indent="-228600">
              <a:defRPr sz="3600">
                <a:solidFill>
                  <a:schemeClr val="tx1"/>
                </a:solidFill>
                <a:latin typeface="Arial" panose="020B0604020202020204" pitchFamily="34" charset="0"/>
                <a:ea typeface="MS PGothic" panose="020B0600070205080204" pitchFamily="34" charset="-128"/>
              </a:defRPr>
            </a:lvl3pPr>
            <a:lvl4pPr marL="1600200" indent="-228600">
              <a:defRPr sz="3600">
                <a:solidFill>
                  <a:schemeClr val="tx1"/>
                </a:solidFill>
                <a:latin typeface="Arial" panose="020B0604020202020204" pitchFamily="34" charset="0"/>
                <a:ea typeface="MS PGothic" panose="020B0600070205080204" pitchFamily="34" charset="-128"/>
              </a:defRPr>
            </a:lvl4pPr>
            <a:lvl5pPr marL="2057400" indent="-228600">
              <a:defRPr sz="3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MS PGothic" panose="020B0600070205080204" pitchFamily="34" charset="-128"/>
              </a:defRPr>
            </a:lvl9pPr>
          </a:lstStyle>
          <a:p>
            <a:r>
              <a:rPr lang="en-US" altLang="en-US" sz="6000" b="1" dirty="0">
                <a:solidFill>
                  <a:srgbClr val="FF0000"/>
                </a:solidFill>
              </a:rPr>
              <a:t>          </a:t>
            </a:r>
            <a:r>
              <a:rPr lang="en-US" altLang="en-US" sz="6000" b="1" dirty="0">
                <a:solidFill>
                  <a:srgbClr val="FF0000"/>
                </a:solidFill>
                <a:latin typeface="Calibri" panose="020F0502020204030204" pitchFamily="34" charset="0"/>
              </a:rPr>
              <a:t>36,673  </a:t>
            </a:r>
            <a:endParaRPr lang="en-US" altLang="en-US" sz="6000" b="1" dirty="0">
              <a:solidFill>
                <a:srgbClr val="3333CC"/>
              </a:solidFill>
              <a:latin typeface="Calibri" panose="020F0502020204030204" pitchFamily="34" charset="0"/>
            </a:endParaRPr>
          </a:p>
        </p:txBody>
      </p:sp>
      <p:pic>
        <p:nvPicPr>
          <p:cNvPr id="6" name="Picture 1" descr="mcdonalds.jpg">
            <a:extLst>
              <a:ext uri="{FF2B5EF4-FFF2-40B4-BE49-F238E27FC236}">
                <a16:creationId xmlns:a16="http://schemas.microsoft.com/office/drawing/2014/main" id="{DA35FECB-3E23-423D-BD19-6739D355BC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87120" y="991050"/>
            <a:ext cx="7535853" cy="586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0037787C-1147-459E-9B68-4BA972D8D22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07591" y="6407150"/>
            <a:ext cx="11985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827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10413</TotalTime>
  <Words>318</Words>
  <Application>Microsoft Office PowerPoint</Application>
  <PresentationFormat>Widescreen</PresentationFormat>
  <Paragraphs>105</Paragraphs>
  <Slides>40</Slides>
  <Notes>5</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40</vt:i4>
      </vt:variant>
    </vt:vector>
  </HeadingPairs>
  <TitlesOfParts>
    <vt:vector size="56" baseType="lpstr">
      <vt:lpstr>ＭＳ Ｐゴシック</vt:lpstr>
      <vt:lpstr>Arial</vt:lpstr>
      <vt:lpstr>Arial Narrow</vt:lpstr>
      <vt:lpstr>Calibri</vt:lpstr>
      <vt:lpstr>Calibri Light</vt:lpstr>
      <vt:lpstr>Georgia</vt:lpstr>
      <vt:lpstr>Impact</vt:lpstr>
      <vt:lpstr>Roboto</vt:lpstr>
      <vt:lpstr>Times New Roman</vt:lpstr>
      <vt:lpstr>ヒラギノ角ゴ Pro W3</vt:lpstr>
      <vt:lpstr>Office Theme</vt:lpstr>
      <vt:lpstr>Custom Design</vt:lpstr>
      <vt:lpstr>2_Custom Design</vt:lpstr>
      <vt:lpstr>4_Custom Design</vt:lpstr>
      <vt:lpstr>3_Custom Design</vt:lpstr>
      <vt:lpstr>5_Custom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Fraser Purdue</dc:creator>
  <cp:lastModifiedBy>Brent Gerrard</cp:lastModifiedBy>
  <cp:revision>186</cp:revision>
  <cp:lastPrinted>2018-05-02T00:40:04Z</cp:lastPrinted>
  <dcterms:created xsi:type="dcterms:W3CDTF">2018-04-01T04:52:17Z</dcterms:created>
  <dcterms:modified xsi:type="dcterms:W3CDTF">2026-05-01T22:12:41Z</dcterms:modified>
</cp:coreProperties>
</file>