
<file path=[Content_Types].xml><?xml version="1.0" encoding="utf-8"?>
<Types xmlns="http://schemas.openxmlformats.org/package/2006/content-types">
  <Default Extension="bin" ContentType="image/unknown"/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330" r:id="rId3"/>
    <p:sldId id="257" r:id="rId4"/>
    <p:sldId id="566" r:id="rId5"/>
    <p:sldId id="2134805779" r:id="rId6"/>
    <p:sldId id="351" r:id="rId7"/>
    <p:sldId id="560" r:id="rId8"/>
    <p:sldId id="363" r:id="rId9"/>
    <p:sldId id="567" r:id="rId10"/>
    <p:sldId id="570" r:id="rId11"/>
    <p:sldId id="2134805784" r:id="rId12"/>
    <p:sldId id="383" r:id="rId13"/>
    <p:sldId id="568" r:id="rId14"/>
    <p:sldId id="2134805775" r:id="rId15"/>
    <p:sldId id="2134805776" r:id="rId16"/>
    <p:sldId id="315" r:id="rId17"/>
    <p:sldId id="569" r:id="rId18"/>
    <p:sldId id="564" r:id="rId19"/>
    <p:sldId id="370" r:id="rId20"/>
    <p:sldId id="349" r:id="rId21"/>
    <p:sldId id="563" r:id="rId22"/>
    <p:sldId id="2134805787" r:id="rId23"/>
    <p:sldId id="2134805774" r:id="rId24"/>
    <p:sldId id="327" r:id="rId25"/>
    <p:sldId id="2134805773" r:id="rId26"/>
    <p:sldId id="565" r:id="rId27"/>
    <p:sldId id="2134805781" r:id="rId28"/>
    <p:sldId id="2134805782" r:id="rId29"/>
    <p:sldId id="272" r:id="rId30"/>
    <p:sldId id="2134805788" r:id="rId31"/>
    <p:sldId id="2134805786" r:id="rId32"/>
    <p:sldId id="270" r:id="rId33"/>
    <p:sldId id="2134805780" r:id="rId34"/>
    <p:sldId id="2134805790" r:id="rId35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2E0"/>
    <a:srgbClr val="1745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E91FFB-43CC-403C-8679-8F20C27738C1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79296CC-3EBF-45ED-BAAB-72DC994C1147}">
      <dgm:prSet/>
      <dgm:spPr/>
      <dgm:t>
        <a:bodyPr/>
        <a:lstStyle/>
        <a:p>
          <a:r>
            <a:rPr lang="en-US" dirty="0"/>
            <a:t>Small-scale, short-term</a:t>
          </a:r>
        </a:p>
      </dgm:t>
    </dgm:pt>
    <dgm:pt modelId="{C509B38F-4CC0-4FE0-8BCF-6CCD01CB36FE}" type="parTrans" cxnId="{8375DE17-9C8F-4C8E-BFAC-92F1C7ACD645}">
      <dgm:prSet/>
      <dgm:spPr/>
      <dgm:t>
        <a:bodyPr/>
        <a:lstStyle/>
        <a:p>
          <a:endParaRPr lang="en-US"/>
        </a:p>
      </dgm:t>
    </dgm:pt>
    <dgm:pt modelId="{E1275A14-BB2E-43EB-BFC6-6CFBCC7ADD8C}" type="sibTrans" cxnId="{8375DE17-9C8F-4C8E-BFAC-92F1C7ACD645}">
      <dgm:prSet/>
      <dgm:spPr/>
      <dgm:t>
        <a:bodyPr/>
        <a:lstStyle/>
        <a:p>
          <a:endParaRPr lang="en-US"/>
        </a:p>
      </dgm:t>
    </dgm:pt>
    <dgm:pt modelId="{B459333F-EEEF-441F-ABFC-CE8CE92B1EE7}">
      <dgm:prSet/>
      <dgm:spPr/>
      <dgm:t>
        <a:bodyPr/>
        <a:lstStyle/>
        <a:p>
          <a:r>
            <a:rPr lang="en-US"/>
            <a:t>Local or international activities</a:t>
          </a:r>
        </a:p>
      </dgm:t>
    </dgm:pt>
    <dgm:pt modelId="{C01EBBCC-9DE9-40F0-BB09-1F4415071F88}" type="parTrans" cxnId="{09FEFFEB-413C-405A-9282-AE1067A1D067}">
      <dgm:prSet/>
      <dgm:spPr/>
      <dgm:t>
        <a:bodyPr/>
        <a:lstStyle/>
        <a:p>
          <a:endParaRPr lang="en-US"/>
        </a:p>
      </dgm:t>
    </dgm:pt>
    <dgm:pt modelId="{35D2F565-09B4-4CA0-9BCF-93AFC011C676}" type="sibTrans" cxnId="{09FEFFEB-413C-405A-9282-AE1067A1D067}">
      <dgm:prSet/>
      <dgm:spPr/>
      <dgm:t>
        <a:bodyPr/>
        <a:lstStyle/>
        <a:p>
          <a:endParaRPr lang="en-US"/>
        </a:p>
      </dgm:t>
    </dgm:pt>
    <dgm:pt modelId="{D18C8197-2C78-4056-9583-676539100D8F}">
      <dgm:prSet/>
      <dgm:spPr/>
      <dgm:t>
        <a:bodyPr/>
        <a:lstStyle/>
        <a:p>
          <a:r>
            <a:rPr lang="en-US"/>
            <a:t>Aligned with the Foundation’s mission</a:t>
          </a:r>
        </a:p>
      </dgm:t>
    </dgm:pt>
    <dgm:pt modelId="{B8D439A1-9F7C-4516-8052-F970A4D84770}" type="parTrans" cxnId="{E2B4E4B4-D699-4B93-928E-31EB8C65C210}">
      <dgm:prSet/>
      <dgm:spPr/>
      <dgm:t>
        <a:bodyPr/>
        <a:lstStyle/>
        <a:p>
          <a:endParaRPr lang="en-US"/>
        </a:p>
      </dgm:t>
    </dgm:pt>
    <dgm:pt modelId="{4B5D8B45-30D1-4521-8D7C-FA741BF19D86}" type="sibTrans" cxnId="{E2B4E4B4-D699-4B93-928E-31EB8C65C210}">
      <dgm:prSet/>
      <dgm:spPr/>
      <dgm:t>
        <a:bodyPr/>
        <a:lstStyle/>
        <a:p>
          <a:endParaRPr lang="en-US"/>
        </a:p>
      </dgm:t>
    </dgm:pt>
    <dgm:pt modelId="{136163F6-4157-429E-8017-586977A080CB}">
      <dgm:prSet/>
      <dgm:spPr/>
      <dgm:t>
        <a:bodyPr/>
        <a:lstStyle/>
        <a:p>
          <a:r>
            <a:rPr lang="en-US"/>
            <a:t>Single grant awarded annually</a:t>
          </a:r>
        </a:p>
      </dgm:t>
    </dgm:pt>
    <dgm:pt modelId="{03B00AD3-A6E9-4B1E-A3EB-2F6014BD0501}" type="parTrans" cxnId="{94398E72-1BA4-47F0-8B95-42A77ADD1B61}">
      <dgm:prSet/>
      <dgm:spPr/>
      <dgm:t>
        <a:bodyPr/>
        <a:lstStyle/>
        <a:p>
          <a:endParaRPr lang="en-US"/>
        </a:p>
      </dgm:t>
    </dgm:pt>
    <dgm:pt modelId="{87E05AFD-A43F-436C-B878-3BF829535D65}" type="sibTrans" cxnId="{94398E72-1BA4-47F0-8B95-42A77ADD1B61}">
      <dgm:prSet/>
      <dgm:spPr/>
      <dgm:t>
        <a:bodyPr/>
        <a:lstStyle/>
        <a:p>
          <a:endParaRPr lang="en-US"/>
        </a:p>
      </dgm:t>
    </dgm:pt>
    <dgm:pt modelId="{71A6A4B7-9401-964B-A5EA-02B55966E956}" type="pres">
      <dgm:prSet presAssocID="{53E91FFB-43CC-403C-8679-8F20C27738C1}" presName="matrix" presStyleCnt="0">
        <dgm:presLayoutVars>
          <dgm:chMax val="1"/>
          <dgm:dir/>
          <dgm:resizeHandles val="exact"/>
        </dgm:presLayoutVars>
      </dgm:prSet>
      <dgm:spPr/>
    </dgm:pt>
    <dgm:pt modelId="{C294093A-1FF1-684B-AA39-B96787C478E0}" type="pres">
      <dgm:prSet presAssocID="{53E91FFB-43CC-403C-8679-8F20C27738C1}" presName="diamond" presStyleLbl="bgShp" presStyleIdx="0" presStyleCnt="1"/>
      <dgm:spPr/>
    </dgm:pt>
    <dgm:pt modelId="{FA5A411A-EA80-A047-A310-BC73EF2653CF}" type="pres">
      <dgm:prSet presAssocID="{53E91FFB-43CC-403C-8679-8F20C27738C1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53FB06A-14F0-CD4A-9256-0864891432FD}" type="pres">
      <dgm:prSet presAssocID="{53E91FFB-43CC-403C-8679-8F20C27738C1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4F2FC09-B91A-0B41-AD37-D61F8163D207}" type="pres">
      <dgm:prSet presAssocID="{53E91FFB-43CC-403C-8679-8F20C27738C1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C774173-4793-0E47-8A98-79989F2E606E}" type="pres">
      <dgm:prSet presAssocID="{53E91FFB-43CC-403C-8679-8F20C27738C1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375DE17-9C8F-4C8E-BFAC-92F1C7ACD645}" srcId="{53E91FFB-43CC-403C-8679-8F20C27738C1}" destId="{179296CC-3EBF-45ED-BAAB-72DC994C1147}" srcOrd="0" destOrd="0" parTransId="{C509B38F-4CC0-4FE0-8BCF-6CCD01CB36FE}" sibTransId="{E1275A14-BB2E-43EB-BFC6-6CFBCC7ADD8C}"/>
    <dgm:cxn modelId="{9702F93C-1AA5-FE4A-B908-27887E2E2EB3}" type="presOf" srcId="{B459333F-EEEF-441F-ABFC-CE8CE92B1EE7}" destId="{F53FB06A-14F0-CD4A-9256-0864891432FD}" srcOrd="0" destOrd="0" presId="urn:microsoft.com/office/officeart/2005/8/layout/matrix3"/>
    <dgm:cxn modelId="{A1A3855E-B763-7343-89E9-7AD2CFAE2482}" type="presOf" srcId="{D18C8197-2C78-4056-9583-676539100D8F}" destId="{94F2FC09-B91A-0B41-AD37-D61F8163D207}" srcOrd="0" destOrd="0" presId="urn:microsoft.com/office/officeart/2005/8/layout/matrix3"/>
    <dgm:cxn modelId="{94398E72-1BA4-47F0-8B95-42A77ADD1B61}" srcId="{53E91FFB-43CC-403C-8679-8F20C27738C1}" destId="{136163F6-4157-429E-8017-586977A080CB}" srcOrd="3" destOrd="0" parTransId="{03B00AD3-A6E9-4B1E-A3EB-2F6014BD0501}" sibTransId="{87E05AFD-A43F-436C-B878-3BF829535D65}"/>
    <dgm:cxn modelId="{2C26D98F-6F7C-EC45-9C94-E9F3FF150C37}" type="presOf" srcId="{179296CC-3EBF-45ED-BAAB-72DC994C1147}" destId="{FA5A411A-EA80-A047-A310-BC73EF2653CF}" srcOrd="0" destOrd="0" presId="urn:microsoft.com/office/officeart/2005/8/layout/matrix3"/>
    <dgm:cxn modelId="{6B748FA8-C604-0944-B8D0-6D13986F3EFF}" type="presOf" srcId="{136163F6-4157-429E-8017-586977A080CB}" destId="{7C774173-4793-0E47-8A98-79989F2E606E}" srcOrd="0" destOrd="0" presId="urn:microsoft.com/office/officeart/2005/8/layout/matrix3"/>
    <dgm:cxn modelId="{E2B4E4B4-D699-4B93-928E-31EB8C65C210}" srcId="{53E91FFB-43CC-403C-8679-8F20C27738C1}" destId="{D18C8197-2C78-4056-9583-676539100D8F}" srcOrd="2" destOrd="0" parTransId="{B8D439A1-9F7C-4516-8052-F970A4D84770}" sibTransId="{4B5D8B45-30D1-4521-8D7C-FA741BF19D86}"/>
    <dgm:cxn modelId="{09FEFFEB-413C-405A-9282-AE1067A1D067}" srcId="{53E91FFB-43CC-403C-8679-8F20C27738C1}" destId="{B459333F-EEEF-441F-ABFC-CE8CE92B1EE7}" srcOrd="1" destOrd="0" parTransId="{C01EBBCC-9DE9-40F0-BB09-1F4415071F88}" sibTransId="{35D2F565-09B4-4CA0-9BCF-93AFC011C676}"/>
    <dgm:cxn modelId="{DCC3B6FD-1108-6A4B-8D93-3179064E3583}" type="presOf" srcId="{53E91FFB-43CC-403C-8679-8F20C27738C1}" destId="{71A6A4B7-9401-964B-A5EA-02B55966E956}" srcOrd="0" destOrd="0" presId="urn:microsoft.com/office/officeart/2005/8/layout/matrix3"/>
    <dgm:cxn modelId="{A81B6276-9306-2F4C-9589-B6986BF20764}" type="presParOf" srcId="{71A6A4B7-9401-964B-A5EA-02B55966E956}" destId="{C294093A-1FF1-684B-AA39-B96787C478E0}" srcOrd="0" destOrd="0" presId="urn:microsoft.com/office/officeart/2005/8/layout/matrix3"/>
    <dgm:cxn modelId="{5DD443B7-EA98-EB43-9B01-E006E20AEC1E}" type="presParOf" srcId="{71A6A4B7-9401-964B-A5EA-02B55966E956}" destId="{FA5A411A-EA80-A047-A310-BC73EF2653CF}" srcOrd="1" destOrd="0" presId="urn:microsoft.com/office/officeart/2005/8/layout/matrix3"/>
    <dgm:cxn modelId="{F4DBE8AD-281E-074B-92C3-18525E0479CB}" type="presParOf" srcId="{71A6A4B7-9401-964B-A5EA-02B55966E956}" destId="{F53FB06A-14F0-CD4A-9256-0864891432FD}" srcOrd="2" destOrd="0" presId="urn:microsoft.com/office/officeart/2005/8/layout/matrix3"/>
    <dgm:cxn modelId="{F4F04DDB-8931-9444-8D8B-481E959A13C1}" type="presParOf" srcId="{71A6A4B7-9401-964B-A5EA-02B55966E956}" destId="{94F2FC09-B91A-0B41-AD37-D61F8163D207}" srcOrd="3" destOrd="0" presId="urn:microsoft.com/office/officeart/2005/8/layout/matrix3"/>
    <dgm:cxn modelId="{4FCD3EEC-D173-BD41-907A-EF363FAEF0B6}" type="presParOf" srcId="{71A6A4B7-9401-964B-A5EA-02B55966E956}" destId="{7C774173-4793-0E47-8A98-79989F2E606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E91FFB-43CC-403C-8679-8F20C27738C1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79296CC-3EBF-45ED-BAAB-72DC994C1147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Georgia" pitchFamily="18" charset="0"/>
            </a:rPr>
            <a:t>Large, long-term projects</a:t>
          </a:r>
          <a:endParaRPr lang="en-US" dirty="0">
            <a:solidFill>
              <a:schemeClr val="bg1"/>
            </a:solidFill>
          </a:endParaRPr>
        </a:p>
      </dgm:t>
    </dgm:pt>
    <dgm:pt modelId="{C509B38F-4CC0-4FE0-8BCF-6CCD01CB36FE}" type="parTrans" cxnId="{8375DE17-9C8F-4C8E-BFAC-92F1C7ACD645}">
      <dgm:prSet/>
      <dgm:spPr/>
      <dgm:t>
        <a:bodyPr/>
        <a:lstStyle/>
        <a:p>
          <a:endParaRPr lang="en-US"/>
        </a:p>
      </dgm:t>
    </dgm:pt>
    <dgm:pt modelId="{E1275A14-BB2E-43EB-BFC6-6CFBCC7ADD8C}" type="sibTrans" cxnId="{8375DE17-9C8F-4C8E-BFAC-92F1C7ACD645}">
      <dgm:prSet/>
      <dgm:spPr/>
      <dgm:t>
        <a:bodyPr/>
        <a:lstStyle/>
        <a:p>
          <a:endParaRPr lang="en-US"/>
        </a:p>
      </dgm:t>
    </dgm:pt>
    <dgm:pt modelId="{B459333F-EEEF-441F-ABFC-CE8CE92B1EE7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Georgia" pitchFamily="18" charset="0"/>
            </a:rPr>
            <a:t>Sustainable, measurable outcomes</a:t>
          </a:r>
          <a:endParaRPr lang="en-US" dirty="0">
            <a:solidFill>
              <a:schemeClr val="bg1"/>
            </a:solidFill>
          </a:endParaRPr>
        </a:p>
      </dgm:t>
    </dgm:pt>
    <dgm:pt modelId="{C01EBBCC-9DE9-40F0-BB09-1F4415071F88}" type="parTrans" cxnId="{09FEFFEB-413C-405A-9282-AE1067A1D067}">
      <dgm:prSet/>
      <dgm:spPr/>
      <dgm:t>
        <a:bodyPr/>
        <a:lstStyle/>
        <a:p>
          <a:endParaRPr lang="en-US"/>
        </a:p>
      </dgm:t>
    </dgm:pt>
    <dgm:pt modelId="{35D2F565-09B4-4CA0-9BCF-93AFC011C676}" type="sibTrans" cxnId="{09FEFFEB-413C-405A-9282-AE1067A1D067}">
      <dgm:prSet/>
      <dgm:spPr/>
      <dgm:t>
        <a:bodyPr/>
        <a:lstStyle/>
        <a:p>
          <a:endParaRPr lang="en-US"/>
        </a:p>
      </dgm:t>
    </dgm:pt>
    <dgm:pt modelId="{D18C8197-2C78-4056-9583-676539100D8F}">
      <dgm:prSet/>
      <dgm:spPr/>
      <dgm:t>
        <a:bodyPr/>
        <a:lstStyle/>
        <a:p>
          <a:r>
            <a:rPr lang="en-US" dirty="0"/>
            <a:t>Aligned with the Foundation’s mission</a:t>
          </a:r>
        </a:p>
      </dgm:t>
    </dgm:pt>
    <dgm:pt modelId="{B8D439A1-9F7C-4516-8052-F970A4D84770}" type="parTrans" cxnId="{E2B4E4B4-D699-4B93-928E-31EB8C65C210}">
      <dgm:prSet/>
      <dgm:spPr/>
      <dgm:t>
        <a:bodyPr/>
        <a:lstStyle/>
        <a:p>
          <a:endParaRPr lang="en-US"/>
        </a:p>
      </dgm:t>
    </dgm:pt>
    <dgm:pt modelId="{4B5D8B45-30D1-4521-8D7C-FA741BF19D86}" type="sibTrans" cxnId="{E2B4E4B4-D699-4B93-928E-31EB8C65C210}">
      <dgm:prSet/>
      <dgm:spPr/>
      <dgm:t>
        <a:bodyPr/>
        <a:lstStyle/>
        <a:p>
          <a:endParaRPr lang="en-US"/>
        </a:p>
      </dgm:t>
    </dgm:pt>
    <dgm:pt modelId="{136163F6-4157-429E-8017-586977A080CB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Georgia" pitchFamily="18" charset="0"/>
            </a:rPr>
            <a:t>International partnership</a:t>
          </a:r>
          <a:endParaRPr lang="en-US" dirty="0">
            <a:solidFill>
              <a:schemeClr val="bg1"/>
            </a:solidFill>
          </a:endParaRPr>
        </a:p>
      </dgm:t>
    </dgm:pt>
    <dgm:pt modelId="{03B00AD3-A6E9-4B1E-A3EB-2F6014BD0501}" type="parTrans" cxnId="{94398E72-1BA4-47F0-8B95-42A77ADD1B61}">
      <dgm:prSet/>
      <dgm:spPr/>
      <dgm:t>
        <a:bodyPr/>
        <a:lstStyle/>
        <a:p>
          <a:endParaRPr lang="en-US"/>
        </a:p>
      </dgm:t>
    </dgm:pt>
    <dgm:pt modelId="{87E05AFD-A43F-436C-B878-3BF829535D65}" type="sibTrans" cxnId="{94398E72-1BA4-47F0-8B95-42A77ADD1B61}">
      <dgm:prSet/>
      <dgm:spPr/>
      <dgm:t>
        <a:bodyPr/>
        <a:lstStyle/>
        <a:p>
          <a:endParaRPr lang="en-US"/>
        </a:p>
      </dgm:t>
    </dgm:pt>
    <dgm:pt modelId="{71A6A4B7-9401-964B-A5EA-02B55966E956}" type="pres">
      <dgm:prSet presAssocID="{53E91FFB-43CC-403C-8679-8F20C27738C1}" presName="matrix" presStyleCnt="0">
        <dgm:presLayoutVars>
          <dgm:chMax val="1"/>
          <dgm:dir/>
          <dgm:resizeHandles val="exact"/>
        </dgm:presLayoutVars>
      </dgm:prSet>
      <dgm:spPr/>
    </dgm:pt>
    <dgm:pt modelId="{C294093A-1FF1-684B-AA39-B96787C478E0}" type="pres">
      <dgm:prSet presAssocID="{53E91FFB-43CC-403C-8679-8F20C27738C1}" presName="diamond" presStyleLbl="bgShp" presStyleIdx="0" presStyleCnt="1" custScaleX="128109" custLinFactX="5157" custLinFactNeighborX="100000" custLinFactNeighborY="10217"/>
      <dgm:spPr/>
    </dgm:pt>
    <dgm:pt modelId="{FA5A411A-EA80-A047-A310-BC73EF2653CF}" type="pres">
      <dgm:prSet presAssocID="{53E91FFB-43CC-403C-8679-8F20C27738C1}" presName="quad1" presStyleLbl="node1" presStyleIdx="0" presStyleCnt="4" custLinFactNeighborX="-54067" custLinFactNeighborY="-15413">
        <dgm:presLayoutVars>
          <dgm:chMax val="0"/>
          <dgm:chPref val="0"/>
          <dgm:bulletEnabled val="1"/>
        </dgm:presLayoutVars>
      </dgm:prSet>
      <dgm:spPr/>
    </dgm:pt>
    <dgm:pt modelId="{F53FB06A-14F0-CD4A-9256-0864891432FD}" type="pres">
      <dgm:prSet presAssocID="{53E91FFB-43CC-403C-8679-8F20C27738C1}" presName="quad2" presStyleLbl="node1" presStyleIdx="1" presStyleCnt="4" custLinFactNeighborX="-53585" custLinFactNeighborY="-16613">
        <dgm:presLayoutVars>
          <dgm:chMax val="0"/>
          <dgm:chPref val="0"/>
          <dgm:bulletEnabled val="1"/>
        </dgm:presLayoutVars>
      </dgm:prSet>
      <dgm:spPr/>
    </dgm:pt>
    <dgm:pt modelId="{94F2FC09-B91A-0B41-AD37-D61F8163D207}" type="pres">
      <dgm:prSet presAssocID="{53E91FFB-43CC-403C-8679-8F20C27738C1}" presName="quad3" presStyleLbl="node1" presStyleIdx="2" presStyleCnt="4" custLinFactX="61122" custLinFactY="-23570" custLinFactNeighborX="100000" custLinFactNeighborY="-100000">
        <dgm:presLayoutVars>
          <dgm:chMax val="0"/>
          <dgm:chPref val="0"/>
          <dgm:bulletEnabled val="1"/>
        </dgm:presLayoutVars>
      </dgm:prSet>
      <dgm:spPr/>
    </dgm:pt>
    <dgm:pt modelId="{7C774173-4793-0E47-8A98-79989F2E606E}" type="pres">
      <dgm:prSet presAssocID="{53E91FFB-43CC-403C-8679-8F20C27738C1}" presName="quad4" presStyleLbl="node1" presStyleIdx="3" presStyleCnt="4" custLinFactNeighborX="-98806" custLinFactNeighborY="-2423">
        <dgm:presLayoutVars>
          <dgm:chMax val="0"/>
          <dgm:chPref val="0"/>
          <dgm:bulletEnabled val="1"/>
        </dgm:presLayoutVars>
      </dgm:prSet>
      <dgm:spPr/>
    </dgm:pt>
  </dgm:ptLst>
  <dgm:cxnLst>
    <dgm:cxn modelId="{8375DE17-9C8F-4C8E-BFAC-92F1C7ACD645}" srcId="{53E91FFB-43CC-403C-8679-8F20C27738C1}" destId="{179296CC-3EBF-45ED-BAAB-72DC994C1147}" srcOrd="0" destOrd="0" parTransId="{C509B38F-4CC0-4FE0-8BCF-6CCD01CB36FE}" sibTransId="{E1275A14-BB2E-43EB-BFC6-6CFBCC7ADD8C}"/>
    <dgm:cxn modelId="{9702F93C-1AA5-FE4A-B908-27887E2E2EB3}" type="presOf" srcId="{B459333F-EEEF-441F-ABFC-CE8CE92B1EE7}" destId="{F53FB06A-14F0-CD4A-9256-0864891432FD}" srcOrd="0" destOrd="0" presId="urn:microsoft.com/office/officeart/2005/8/layout/matrix3"/>
    <dgm:cxn modelId="{A1A3855E-B763-7343-89E9-7AD2CFAE2482}" type="presOf" srcId="{D18C8197-2C78-4056-9583-676539100D8F}" destId="{94F2FC09-B91A-0B41-AD37-D61F8163D207}" srcOrd="0" destOrd="0" presId="urn:microsoft.com/office/officeart/2005/8/layout/matrix3"/>
    <dgm:cxn modelId="{94398E72-1BA4-47F0-8B95-42A77ADD1B61}" srcId="{53E91FFB-43CC-403C-8679-8F20C27738C1}" destId="{136163F6-4157-429E-8017-586977A080CB}" srcOrd="3" destOrd="0" parTransId="{03B00AD3-A6E9-4B1E-A3EB-2F6014BD0501}" sibTransId="{87E05AFD-A43F-436C-B878-3BF829535D65}"/>
    <dgm:cxn modelId="{2C26D98F-6F7C-EC45-9C94-E9F3FF150C37}" type="presOf" srcId="{179296CC-3EBF-45ED-BAAB-72DC994C1147}" destId="{FA5A411A-EA80-A047-A310-BC73EF2653CF}" srcOrd="0" destOrd="0" presId="urn:microsoft.com/office/officeart/2005/8/layout/matrix3"/>
    <dgm:cxn modelId="{6B748FA8-C604-0944-B8D0-6D13986F3EFF}" type="presOf" srcId="{136163F6-4157-429E-8017-586977A080CB}" destId="{7C774173-4793-0E47-8A98-79989F2E606E}" srcOrd="0" destOrd="0" presId="urn:microsoft.com/office/officeart/2005/8/layout/matrix3"/>
    <dgm:cxn modelId="{E2B4E4B4-D699-4B93-928E-31EB8C65C210}" srcId="{53E91FFB-43CC-403C-8679-8F20C27738C1}" destId="{D18C8197-2C78-4056-9583-676539100D8F}" srcOrd="2" destOrd="0" parTransId="{B8D439A1-9F7C-4516-8052-F970A4D84770}" sibTransId="{4B5D8B45-30D1-4521-8D7C-FA741BF19D86}"/>
    <dgm:cxn modelId="{09FEFFEB-413C-405A-9282-AE1067A1D067}" srcId="{53E91FFB-43CC-403C-8679-8F20C27738C1}" destId="{B459333F-EEEF-441F-ABFC-CE8CE92B1EE7}" srcOrd="1" destOrd="0" parTransId="{C01EBBCC-9DE9-40F0-BB09-1F4415071F88}" sibTransId="{35D2F565-09B4-4CA0-9BCF-93AFC011C676}"/>
    <dgm:cxn modelId="{DCC3B6FD-1108-6A4B-8D93-3179064E3583}" type="presOf" srcId="{53E91FFB-43CC-403C-8679-8F20C27738C1}" destId="{71A6A4B7-9401-964B-A5EA-02B55966E956}" srcOrd="0" destOrd="0" presId="urn:microsoft.com/office/officeart/2005/8/layout/matrix3"/>
    <dgm:cxn modelId="{A81B6276-9306-2F4C-9589-B6986BF20764}" type="presParOf" srcId="{71A6A4B7-9401-964B-A5EA-02B55966E956}" destId="{C294093A-1FF1-684B-AA39-B96787C478E0}" srcOrd="0" destOrd="0" presId="urn:microsoft.com/office/officeart/2005/8/layout/matrix3"/>
    <dgm:cxn modelId="{5DD443B7-EA98-EB43-9B01-E006E20AEC1E}" type="presParOf" srcId="{71A6A4B7-9401-964B-A5EA-02B55966E956}" destId="{FA5A411A-EA80-A047-A310-BC73EF2653CF}" srcOrd="1" destOrd="0" presId="urn:microsoft.com/office/officeart/2005/8/layout/matrix3"/>
    <dgm:cxn modelId="{F4DBE8AD-281E-074B-92C3-18525E0479CB}" type="presParOf" srcId="{71A6A4B7-9401-964B-A5EA-02B55966E956}" destId="{F53FB06A-14F0-CD4A-9256-0864891432FD}" srcOrd="2" destOrd="0" presId="urn:microsoft.com/office/officeart/2005/8/layout/matrix3"/>
    <dgm:cxn modelId="{F4F04DDB-8931-9444-8D8B-481E959A13C1}" type="presParOf" srcId="{71A6A4B7-9401-964B-A5EA-02B55966E956}" destId="{94F2FC09-B91A-0B41-AD37-D61F8163D207}" srcOrd="3" destOrd="0" presId="urn:microsoft.com/office/officeart/2005/8/layout/matrix3"/>
    <dgm:cxn modelId="{4FCD3EEC-D173-BD41-907A-EF363FAEF0B6}" type="presParOf" srcId="{71A6A4B7-9401-964B-A5EA-02B55966E956}" destId="{7C774173-4793-0E47-8A98-79989F2E606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8E5323-5229-437F-989E-043C7D2AA7F7}" type="doc">
      <dgm:prSet loTypeId="urn:microsoft.com/office/officeart/2005/8/layout/vList2" loCatId="list" qsTypeId="urn:microsoft.com/office/officeart/2005/8/quickstyle/simple5" qsCatId="simple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57DA3602-01DE-4B88-B0F5-C5D88147CAA9}">
      <dgm:prSet/>
      <dgm:spPr/>
      <dgm:t>
        <a:bodyPr/>
        <a:lstStyle/>
        <a:p>
          <a:r>
            <a:rPr lang="en-US" b="0" i="0"/>
            <a:t>A Rotary Peace Pole is </a:t>
          </a:r>
          <a:r>
            <a:rPr lang="en-US"/>
            <a:t>a monument displaying</a:t>
          </a:r>
        </a:p>
      </dgm:t>
    </dgm:pt>
    <dgm:pt modelId="{46976C26-7CCB-4679-A7B6-5F1677F35D46}" type="parTrans" cxnId="{B970A809-A1CF-4790-8E68-8A425343EF07}">
      <dgm:prSet/>
      <dgm:spPr/>
      <dgm:t>
        <a:bodyPr/>
        <a:lstStyle/>
        <a:p>
          <a:endParaRPr lang="en-US"/>
        </a:p>
      </dgm:t>
    </dgm:pt>
    <dgm:pt modelId="{61CD6E83-94B3-43FF-9BBF-3275B799E67A}" type="sibTrans" cxnId="{B970A809-A1CF-4790-8E68-8A425343EF07}">
      <dgm:prSet/>
      <dgm:spPr/>
      <dgm:t>
        <a:bodyPr/>
        <a:lstStyle/>
        <a:p>
          <a:endParaRPr lang="en-US"/>
        </a:p>
      </dgm:t>
    </dgm:pt>
    <dgm:pt modelId="{D533D8CA-3A49-4910-9309-57CC54A71BA5}">
      <dgm:prSet/>
      <dgm:spPr/>
      <dgm:t>
        <a:bodyPr/>
        <a:lstStyle/>
        <a:p>
          <a:r>
            <a:rPr lang="en-US"/>
            <a:t>"May Peace Prevail on Earth" in multiple languages,</a:t>
          </a:r>
        </a:p>
      </dgm:t>
    </dgm:pt>
    <dgm:pt modelId="{A05F9C1E-6E1F-4BF8-9525-16B1B8DA7401}" type="parTrans" cxnId="{0D4472D5-09F8-46B5-B2E6-F3E04466845D}">
      <dgm:prSet/>
      <dgm:spPr/>
      <dgm:t>
        <a:bodyPr/>
        <a:lstStyle/>
        <a:p>
          <a:endParaRPr lang="en-US"/>
        </a:p>
      </dgm:t>
    </dgm:pt>
    <dgm:pt modelId="{8D304C52-329D-49C2-B212-3ADEEBC741C6}" type="sibTrans" cxnId="{0D4472D5-09F8-46B5-B2E6-F3E04466845D}">
      <dgm:prSet/>
      <dgm:spPr/>
      <dgm:t>
        <a:bodyPr/>
        <a:lstStyle/>
        <a:p>
          <a:endParaRPr lang="en-US"/>
        </a:p>
      </dgm:t>
    </dgm:pt>
    <dgm:pt modelId="{073EC387-DC9A-4B92-BEAB-AA03A2E1656B}">
      <dgm:prSet/>
      <dgm:spPr/>
      <dgm:t>
        <a:bodyPr/>
        <a:lstStyle/>
        <a:p>
          <a:r>
            <a:rPr lang="en-US" dirty="0"/>
            <a:t>serving as an internationally recognized symbol of hope, </a:t>
          </a:r>
        </a:p>
      </dgm:t>
    </dgm:pt>
    <dgm:pt modelId="{4D54C0DF-42DF-4619-A58B-9DA0DB9F27F2}" type="parTrans" cxnId="{C7ACD827-D6F0-4FC4-957F-EABDA8B1F2DE}">
      <dgm:prSet/>
      <dgm:spPr/>
      <dgm:t>
        <a:bodyPr/>
        <a:lstStyle/>
        <a:p>
          <a:endParaRPr lang="en-US"/>
        </a:p>
      </dgm:t>
    </dgm:pt>
    <dgm:pt modelId="{DA86F3CA-8425-4947-83CD-31643AEAA6D7}" type="sibTrans" cxnId="{C7ACD827-D6F0-4FC4-957F-EABDA8B1F2DE}">
      <dgm:prSet/>
      <dgm:spPr/>
      <dgm:t>
        <a:bodyPr/>
        <a:lstStyle/>
        <a:p>
          <a:endParaRPr lang="en-US"/>
        </a:p>
      </dgm:t>
    </dgm:pt>
    <dgm:pt modelId="{A0323DB4-F6A2-462E-8DCD-2F0A9F2288BB}">
      <dgm:prSet/>
      <dgm:spPr/>
      <dgm:t>
        <a:bodyPr/>
        <a:lstStyle/>
        <a:p>
          <a:r>
            <a:rPr lang="en-US"/>
            <a:t>unity, and the organization's commitment to peace</a:t>
          </a:r>
          <a:r>
            <a:rPr lang="en-US" b="0" i="0"/>
            <a:t>. </a:t>
          </a:r>
          <a:endParaRPr lang="en-US"/>
        </a:p>
      </dgm:t>
    </dgm:pt>
    <dgm:pt modelId="{98E57F3E-F5A1-4104-BD58-9ECF9958F8A0}" type="parTrans" cxnId="{32FDBD40-51CB-434E-A226-B8DA225E2215}">
      <dgm:prSet/>
      <dgm:spPr/>
      <dgm:t>
        <a:bodyPr/>
        <a:lstStyle/>
        <a:p>
          <a:endParaRPr lang="en-US"/>
        </a:p>
      </dgm:t>
    </dgm:pt>
    <dgm:pt modelId="{0DA334D6-30CE-483C-9BDD-BF0DD3428FED}" type="sibTrans" cxnId="{32FDBD40-51CB-434E-A226-B8DA225E2215}">
      <dgm:prSet/>
      <dgm:spPr/>
      <dgm:t>
        <a:bodyPr/>
        <a:lstStyle/>
        <a:p>
          <a:endParaRPr lang="en-US"/>
        </a:p>
      </dgm:t>
    </dgm:pt>
    <dgm:pt modelId="{D6976D6C-ED76-4A01-91FC-CF4E1304F753}">
      <dgm:prSet/>
      <dgm:spPr/>
      <dgm:t>
        <a:bodyPr/>
        <a:lstStyle/>
        <a:p>
          <a:r>
            <a:rPr lang="en-US" b="0" i="0"/>
            <a:t>Often installed in public places like parks or schools, </a:t>
          </a:r>
          <a:endParaRPr lang="en-US"/>
        </a:p>
      </dgm:t>
    </dgm:pt>
    <dgm:pt modelId="{E22467B9-0CBF-4665-9754-DC24F8DC5B58}" type="parTrans" cxnId="{B1952A8B-E721-4AEE-AB93-58EA4E23279C}">
      <dgm:prSet/>
      <dgm:spPr/>
      <dgm:t>
        <a:bodyPr/>
        <a:lstStyle/>
        <a:p>
          <a:endParaRPr lang="en-US"/>
        </a:p>
      </dgm:t>
    </dgm:pt>
    <dgm:pt modelId="{0CA5BB0F-FC66-4D11-8DD4-A66427982973}" type="sibTrans" cxnId="{B1952A8B-E721-4AEE-AB93-58EA4E23279C}">
      <dgm:prSet/>
      <dgm:spPr/>
      <dgm:t>
        <a:bodyPr/>
        <a:lstStyle/>
        <a:p>
          <a:endParaRPr lang="en-US"/>
        </a:p>
      </dgm:t>
    </dgm:pt>
    <dgm:pt modelId="{495EAEC0-84FC-437B-8DB1-D6509C6C3408}">
      <dgm:prSet/>
      <dgm:spPr/>
      <dgm:t>
        <a:bodyPr/>
        <a:lstStyle/>
        <a:p>
          <a:r>
            <a:rPr lang="en-US" b="0" i="0"/>
            <a:t>they act as focal points for community reflection, </a:t>
          </a:r>
          <a:endParaRPr lang="en-US"/>
        </a:p>
      </dgm:t>
    </dgm:pt>
    <dgm:pt modelId="{C2144744-6C72-4E58-A212-EBFD63B10D32}" type="parTrans" cxnId="{03E9224E-64C4-4F4A-8A60-107A38DE9961}">
      <dgm:prSet/>
      <dgm:spPr/>
      <dgm:t>
        <a:bodyPr/>
        <a:lstStyle/>
        <a:p>
          <a:endParaRPr lang="en-US"/>
        </a:p>
      </dgm:t>
    </dgm:pt>
    <dgm:pt modelId="{BCFCCFAB-6AF8-4199-985E-EE891E8C98EA}" type="sibTrans" cxnId="{03E9224E-64C4-4F4A-8A60-107A38DE9961}">
      <dgm:prSet/>
      <dgm:spPr/>
      <dgm:t>
        <a:bodyPr/>
        <a:lstStyle/>
        <a:p>
          <a:endParaRPr lang="en-US"/>
        </a:p>
      </dgm:t>
    </dgm:pt>
    <dgm:pt modelId="{836520F7-863D-475E-BCE4-2EDCC88BAA60}">
      <dgm:prSet/>
      <dgm:spPr/>
      <dgm:t>
        <a:bodyPr/>
        <a:lstStyle/>
        <a:p>
          <a:r>
            <a:rPr lang="en-US" b="0" i="0"/>
            <a:t>frequently unveiled with ceremonies to promote harmony</a:t>
          </a:r>
          <a:r>
            <a:rPr lang="en-US"/>
            <a:t>.</a:t>
          </a:r>
        </a:p>
      </dgm:t>
    </dgm:pt>
    <dgm:pt modelId="{AE03CDE5-0AA3-42B8-A9A1-C043A6B975FE}" type="parTrans" cxnId="{CDFD9F24-F0A0-4CF1-AD78-5E38E6A49837}">
      <dgm:prSet/>
      <dgm:spPr/>
      <dgm:t>
        <a:bodyPr/>
        <a:lstStyle/>
        <a:p>
          <a:endParaRPr lang="en-US"/>
        </a:p>
      </dgm:t>
    </dgm:pt>
    <dgm:pt modelId="{BEE562E6-2B2C-4DC3-BF59-BB8ACBED0630}" type="sibTrans" cxnId="{CDFD9F24-F0A0-4CF1-AD78-5E38E6A49837}">
      <dgm:prSet/>
      <dgm:spPr/>
      <dgm:t>
        <a:bodyPr/>
        <a:lstStyle/>
        <a:p>
          <a:endParaRPr lang="en-US"/>
        </a:p>
      </dgm:t>
    </dgm:pt>
    <dgm:pt modelId="{EAFAE8EF-CC75-4CBB-BEAC-D99805B9B48B}" type="pres">
      <dgm:prSet presAssocID="{938E5323-5229-437F-989E-043C7D2AA7F7}" presName="linear" presStyleCnt="0">
        <dgm:presLayoutVars>
          <dgm:animLvl val="lvl"/>
          <dgm:resizeHandles val="exact"/>
        </dgm:presLayoutVars>
      </dgm:prSet>
      <dgm:spPr/>
    </dgm:pt>
    <dgm:pt modelId="{4B30AD0B-96C1-49A2-AF7C-01C468996CF2}" type="pres">
      <dgm:prSet presAssocID="{57DA3602-01DE-4B88-B0F5-C5D88147CAA9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65E4CBFB-A17F-49BD-B32C-C7D6D57870A7}" type="pres">
      <dgm:prSet presAssocID="{61CD6E83-94B3-43FF-9BBF-3275B799E67A}" presName="spacer" presStyleCnt="0"/>
      <dgm:spPr/>
    </dgm:pt>
    <dgm:pt modelId="{B01A707E-729B-436A-8072-59D60DE3EE79}" type="pres">
      <dgm:prSet presAssocID="{D533D8CA-3A49-4910-9309-57CC54A71BA5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CD0907F-66A6-4307-87C6-0390E91AAD21}" type="pres">
      <dgm:prSet presAssocID="{8D304C52-329D-49C2-B212-3ADEEBC741C6}" presName="spacer" presStyleCnt="0"/>
      <dgm:spPr/>
    </dgm:pt>
    <dgm:pt modelId="{2B4E0CC2-E3D3-46BD-B912-D1DCCCD5DFE4}" type="pres">
      <dgm:prSet presAssocID="{073EC387-DC9A-4B92-BEAB-AA03A2E1656B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B158542F-1CC8-4036-A43D-A13C6BD5AFB2}" type="pres">
      <dgm:prSet presAssocID="{DA86F3CA-8425-4947-83CD-31643AEAA6D7}" presName="spacer" presStyleCnt="0"/>
      <dgm:spPr/>
    </dgm:pt>
    <dgm:pt modelId="{548CDAA8-49BF-4724-9C7D-4A9EB66908C3}" type="pres">
      <dgm:prSet presAssocID="{A0323DB4-F6A2-462E-8DCD-2F0A9F2288BB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857FCD61-562E-46C7-B280-F72135174FF9}" type="pres">
      <dgm:prSet presAssocID="{0DA334D6-30CE-483C-9BDD-BF0DD3428FED}" presName="spacer" presStyleCnt="0"/>
      <dgm:spPr/>
    </dgm:pt>
    <dgm:pt modelId="{250F8424-F289-4D2B-9C56-4B2C6078837D}" type="pres">
      <dgm:prSet presAssocID="{D6976D6C-ED76-4A01-91FC-CF4E1304F753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EA6B248D-0BDF-488F-8FFC-306D1B622AB8}" type="pres">
      <dgm:prSet presAssocID="{0CA5BB0F-FC66-4D11-8DD4-A66427982973}" presName="spacer" presStyleCnt="0"/>
      <dgm:spPr/>
    </dgm:pt>
    <dgm:pt modelId="{2B015184-59EE-4989-BC2C-B8D57FFD36B9}" type="pres">
      <dgm:prSet presAssocID="{495EAEC0-84FC-437B-8DB1-D6509C6C3408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52746C9D-785C-44D4-BDC0-C8928BD6D905}" type="pres">
      <dgm:prSet presAssocID="{BCFCCFAB-6AF8-4199-985E-EE891E8C98EA}" presName="spacer" presStyleCnt="0"/>
      <dgm:spPr/>
    </dgm:pt>
    <dgm:pt modelId="{2863A174-9407-4C7B-9A18-9B56C85A2558}" type="pres">
      <dgm:prSet presAssocID="{836520F7-863D-475E-BCE4-2EDCC88BAA60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B970A809-A1CF-4790-8E68-8A425343EF07}" srcId="{938E5323-5229-437F-989E-043C7D2AA7F7}" destId="{57DA3602-01DE-4B88-B0F5-C5D88147CAA9}" srcOrd="0" destOrd="0" parTransId="{46976C26-7CCB-4679-A7B6-5F1677F35D46}" sibTransId="{61CD6E83-94B3-43FF-9BBF-3275B799E67A}"/>
    <dgm:cxn modelId="{7EDFC30D-2807-43F7-93FC-0E58BEB49CBC}" type="presOf" srcId="{D6976D6C-ED76-4A01-91FC-CF4E1304F753}" destId="{250F8424-F289-4D2B-9C56-4B2C6078837D}" srcOrd="0" destOrd="0" presId="urn:microsoft.com/office/officeart/2005/8/layout/vList2"/>
    <dgm:cxn modelId="{61B7A00E-F615-411E-976A-82ED10B17A9C}" type="presOf" srcId="{A0323DB4-F6A2-462E-8DCD-2F0A9F2288BB}" destId="{548CDAA8-49BF-4724-9C7D-4A9EB66908C3}" srcOrd="0" destOrd="0" presId="urn:microsoft.com/office/officeart/2005/8/layout/vList2"/>
    <dgm:cxn modelId="{CDFD9F24-F0A0-4CF1-AD78-5E38E6A49837}" srcId="{938E5323-5229-437F-989E-043C7D2AA7F7}" destId="{836520F7-863D-475E-BCE4-2EDCC88BAA60}" srcOrd="6" destOrd="0" parTransId="{AE03CDE5-0AA3-42B8-A9A1-C043A6B975FE}" sibTransId="{BEE562E6-2B2C-4DC3-BF59-BB8ACBED0630}"/>
    <dgm:cxn modelId="{C7ACD827-D6F0-4FC4-957F-EABDA8B1F2DE}" srcId="{938E5323-5229-437F-989E-043C7D2AA7F7}" destId="{073EC387-DC9A-4B92-BEAB-AA03A2E1656B}" srcOrd="2" destOrd="0" parTransId="{4D54C0DF-42DF-4619-A58B-9DA0DB9F27F2}" sibTransId="{DA86F3CA-8425-4947-83CD-31643AEAA6D7}"/>
    <dgm:cxn modelId="{8849A539-AE79-429B-A781-4E1A98869297}" type="presOf" srcId="{836520F7-863D-475E-BCE4-2EDCC88BAA60}" destId="{2863A174-9407-4C7B-9A18-9B56C85A2558}" srcOrd="0" destOrd="0" presId="urn:microsoft.com/office/officeart/2005/8/layout/vList2"/>
    <dgm:cxn modelId="{32FDBD40-51CB-434E-A226-B8DA225E2215}" srcId="{938E5323-5229-437F-989E-043C7D2AA7F7}" destId="{A0323DB4-F6A2-462E-8DCD-2F0A9F2288BB}" srcOrd="3" destOrd="0" parTransId="{98E57F3E-F5A1-4104-BD58-9ECF9958F8A0}" sibTransId="{0DA334D6-30CE-483C-9BDD-BF0DD3428FED}"/>
    <dgm:cxn modelId="{4014805C-0D90-4189-BB3E-FF6B9AD4C99E}" type="presOf" srcId="{D533D8CA-3A49-4910-9309-57CC54A71BA5}" destId="{B01A707E-729B-436A-8072-59D60DE3EE79}" srcOrd="0" destOrd="0" presId="urn:microsoft.com/office/officeart/2005/8/layout/vList2"/>
    <dgm:cxn modelId="{14EA615E-A0CE-43EA-8A82-87136C1B18DD}" type="presOf" srcId="{073EC387-DC9A-4B92-BEAB-AA03A2E1656B}" destId="{2B4E0CC2-E3D3-46BD-B912-D1DCCCD5DFE4}" srcOrd="0" destOrd="0" presId="urn:microsoft.com/office/officeart/2005/8/layout/vList2"/>
    <dgm:cxn modelId="{03E9224E-64C4-4F4A-8A60-107A38DE9961}" srcId="{938E5323-5229-437F-989E-043C7D2AA7F7}" destId="{495EAEC0-84FC-437B-8DB1-D6509C6C3408}" srcOrd="5" destOrd="0" parTransId="{C2144744-6C72-4E58-A212-EBFD63B10D32}" sibTransId="{BCFCCFAB-6AF8-4199-985E-EE891E8C98EA}"/>
    <dgm:cxn modelId="{B1952A8B-E721-4AEE-AB93-58EA4E23279C}" srcId="{938E5323-5229-437F-989E-043C7D2AA7F7}" destId="{D6976D6C-ED76-4A01-91FC-CF4E1304F753}" srcOrd="4" destOrd="0" parTransId="{E22467B9-0CBF-4665-9754-DC24F8DC5B58}" sibTransId="{0CA5BB0F-FC66-4D11-8DD4-A66427982973}"/>
    <dgm:cxn modelId="{D2671794-FEE2-4ADA-9D02-2BA22909A187}" type="presOf" srcId="{938E5323-5229-437F-989E-043C7D2AA7F7}" destId="{EAFAE8EF-CC75-4CBB-BEAC-D99805B9B48B}" srcOrd="0" destOrd="0" presId="urn:microsoft.com/office/officeart/2005/8/layout/vList2"/>
    <dgm:cxn modelId="{61C520C1-532E-423E-BAD5-CD920C61557B}" type="presOf" srcId="{57DA3602-01DE-4B88-B0F5-C5D88147CAA9}" destId="{4B30AD0B-96C1-49A2-AF7C-01C468996CF2}" srcOrd="0" destOrd="0" presId="urn:microsoft.com/office/officeart/2005/8/layout/vList2"/>
    <dgm:cxn modelId="{5C5087CA-AE69-4204-965C-D1EDBE33F39C}" type="presOf" srcId="{495EAEC0-84FC-437B-8DB1-D6509C6C3408}" destId="{2B015184-59EE-4989-BC2C-B8D57FFD36B9}" srcOrd="0" destOrd="0" presId="urn:microsoft.com/office/officeart/2005/8/layout/vList2"/>
    <dgm:cxn modelId="{0D4472D5-09F8-46B5-B2E6-F3E04466845D}" srcId="{938E5323-5229-437F-989E-043C7D2AA7F7}" destId="{D533D8CA-3A49-4910-9309-57CC54A71BA5}" srcOrd="1" destOrd="0" parTransId="{A05F9C1E-6E1F-4BF8-9525-16B1B8DA7401}" sibTransId="{8D304C52-329D-49C2-B212-3ADEEBC741C6}"/>
    <dgm:cxn modelId="{E71F47E5-B774-480C-A7AB-F10CD25FB2A6}" type="presParOf" srcId="{EAFAE8EF-CC75-4CBB-BEAC-D99805B9B48B}" destId="{4B30AD0B-96C1-49A2-AF7C-01C468996CF2}" srcOrd="0" destOrd="0" presId="urn:microsoft.com/office/officeart/2005/8/layout/vList2"/>
    <dgm:cxn modelId="{FF6A849A-FC64-4B19-8C09-8CB9B4BAE24E}" type="presParOf" srcId="{EAFAE8EF-CC75-4CBB-BEAC-D99805B9B48B}" destId="{65E4CBFB-A17F-49BD-B32C-C7D6D57870A7}" srcOrd="1" destOrd="0" presId="urn:microsoft.com/office/officeart/2005/8/layout/vList2"/>
    <dgm:cxn modelId="{B7EFB490-6EEE-4315-ADC4-5C4AA6C2B2BE}" type="presParOf" srcId="{EAFAE8EF-CC75-4CBB-BEAC-D99805B9B48B}" destId="{B01A707E-729B-436A-8072-59D60DE3EE79}" srcOrd="2" destOrd="0" presId="urn:microsoft.com/office/officeart/2005/8/layout/vList2"/>
    <dgm:cxn modelId="{B677A945-F39D-4F88-A406-D019B9C4164F}" type="presParOf" srcId="{EAFAE8EF-CC75-4CBB-BEAC-D99805B9B48B}" destId="{DCD0907F-66A6-4307-87C6-0390E91AAD21}" srcOrd="3" destOrd="0" presId="urn:microsoft.com/office/officeart/2005/8/layout/vList2"/>
    <dgm:cxn modelId="{81B23574-01B8-48AF-BE61-F6C91C8B1836}" type="presParOf" srcId="{EAFAE8EF-CC75-4CBB-BEAC-D99805B9B48B}" destId="{2B4E0CC2-E3D3-46BD-B912-D1DCCCD5DFE4}" srcOrd="4" destOrd="0" presId="urn:microsoft.com/office/officeart/2005/8/layout/vList2"/>
    <dgm:cxn modelId="{970D2C46-0346-4C85-8E9F-6285E2161246}" type="presParOf" srcId="{EAFAE8EF-CC75-4CBB-BEAC-D99805B9B48B}" destId="{B158542F-1CC8-4036-A43D-A13C6BD5AFB2}" srcOrd="5" destOrd="0" presId="urn:microsoft.com/office/officeart/2005/8/layout/vList2"/>
    <dgm:cxn modelId="{BC3135AE-FB72-4B07-80E8-0CE5B8A79F3D}" type="presParOf" srcId="{EAFAE8EF-CC75-4CBB-BEAC-D99805B9B48B}" destId="{548CDAA8-49BF-4724-9C7D-4A9EB66908C3}" srcOrd="6" destOrd="0" presId="urn:microsoft.com/office/officeart/2005/8/layout/vList2"/>
    <dgm:cxn modelId="{B52A66ED-5847-4D23-AED0-F75B27491F04}" type="presParOf" srcId="{EAFAE8EF-CC75-4CBB-BEAC-D99805B9B48B}" destId="{857FCD61-562E-46C7-B280-F72135174FF9}" srcOrd="7" destOrd="0" presId="urn:microsoft.com/office/officeart/2005/8/layout/vList2"/>
    <dgm:cxn modelId="{92A3EBB0-385E-4A58-89CC-9FDB5FA0A561}" type="presParOf" srcId="{EAFAE8EF-CC75-4CBB-BEAC-D99805B9B48B}" destId="{250F8424-F289-4D2B-9C56-4B2C6078837D}" srcOrd="8" destOrd="0" presId="urn:microsoft.com/office/officeart/2005/8/layout/vList2"/>
    <dgm:cxn modelId="{CFFBDB68-9112-4CAE-BB31-496C8E120759}" type="presParOf" srcId="{EAFAE8EF-CC75-4CBB-BEAC-D99805B9B48B}" destId="{EA6B248D-0BDF-488F-8FFC-306D1B622AB8}" srcOrd="9" destOrd="0" presId="urn:microsoft.com/office/officeart/2005/8/layout/vList2"/>
    <dgm:cxn modelId="{F462A80C-D755-48EB-BB6B-01D3DFFF7191}" type="presParOf" srcId="{EAFAE8EF-CC75-4CBB-BEAC-D99805B9B48B}" destId="{2B015184-59EE-4989-BC2C-B8D57FFD36B9}" srcOrd="10" destOrd="0" presId="urn:microsoft.com/office/officeart/2005/8/layout/vList2"/>
    <dgm:cxn modelId="{8F6EDD5C-17FF-4F68-8729-20EEC3BEF1BE}" type="presParOf" srcId="{EAFAE8EF-CC75-4CBB-BEAC-D99805B9B48B}" destId="{52746C9D-785C-44D4-BDC0-C8928BD6D905}" srcOrd="11" destOrd="0" presId="urn:microsoft.com/office/officeart/2005/8/layout/vList2"/>
    <dgm:cxn modelId="{8A75DBB8-48C4-4167-ADE5-810275F74716}" type="presParOf" srcId="{EAFAE8EF-CC75-4CBB-BEAC-D99805B9B48B}" destId="{2863A174-9407-4C7B-9A18-9B56C85A2558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4093A-1FF1-684B-AA39-B96787C478E0}">
      <dsp:nvSpPr>
        <dsp:cNvPr id="0" name=""/>
        <dsp:cNvSpPr/>
      </dsp:nvSpPr>
      <dsp:spPr>
        <a:xfrm>
          <a:off x="458986" y="0"/>
          <a:ext cx="3788830" cy="378883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5A411A-EA80-A047-A310-BC73EF2653CF}">
      <dsp:nvSpPr>
        <dsp:cNvPr id="0" name=""/>
        <dsp:cNvSpPr/>
      </dsp:nvSpPr>
      <dsp:spPr>
        <a:xfrm>
          <a:off x="818925" y="359938"/>
          <a:ext cx="1477643" cy="14776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Small-scale, short-term</a:t>
          </a:r>
        </a:p>
      </dsp:txBody>
      <dsp:txXfrm>
        <a:off x="891058" y="432071"/>
        <a:ext cx="1333377" cy="1333377"/>
      </dsp:txXfrm>
    </dsp:sp>
    <dsp:sp modelId="{F53FB06A-14F0-CD4A-9256-0864891432FD}">
      <dsp:nvSpPr>
        <dsp:cNvPr id="0" name=""/>
        <dsp:cNvSpPr/>
      </dsp:nvSpPr>
      <dsp:spPr>
        <a:xfrm>
          <a:off x="2410233" y="359938"/>
          <a:ext cx="1477643" cy="1477643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Local or international activities</a:t>
          </a:r>
        </a:p>
      </dsp:txBody>
      <dsp:txXfrm>
        <a:off x="2482366" y="432071"/>
        <a:ext cx="1333377" cy="1333377"/>
      </dsp:txXfrm>
    </dsp:sp>
    <dsp:sp modelId="{94F2FC09-B91A-0B41-AD37-D61F8163D207}">
      <dsp:nvSpPr>
        <dsp:cNvPr id="0" name=""/>
        <dsp:cNvSpPr/>
      </dsp:nvSpPr>
      <dsp:spPr>
        <a:xfrm>
          <a:off x="818925" y="1951247"/>
          <a:ext cx="1477643" cy="1477643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Aligned with the Foundation’s mission</a:t>
          </a:r>
        </a:p>
      </dsp:txBody>
      <dsp:txXfrm>
        <a:off x="891058" y="2023380"/>
        <a:ext cx="1333377" cy="1333377"/>
      </dsp:txXfrm>
    </dsp:sp>
    <dsp:sp modelId="{7C774173-4793-0E47-8A98-79989F2E606E}">
      <dsp:nvSpPr>
        <dsp:cNvPr id="0" name=""/>
        <dsp:cNvSpPr/>
      </dsp:nvSpPr>
      <dsp:spPr>
        <a:xfrm>
          <a:off x="2410233" y="1951247"/>
          <a:ext cx="1477643" cy="147764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Single grant awarded annually</a:t>
          </a:r>
        </a:p>
      </dsp:txBody>
      <dsp:txXfrm>
        <a:off x="2482366" y="2023380"/>
        <a:ext cx="1333377" cy="13333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4093A-1FF1-684B-AA39-B96787C478E0}">
      <dsp:nvSpPr>
        <dsp:cNvPr id="0" name=""/>
        <dsp:cNvSpPr/>
      </dsp:nvSpPr>
      <dsp:spPr>
        <a:xfrm>
          <a:off x="-1" y="0"/>
          <a:ext cx="5765927" cy="4500798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5A411A-EA80-A047-A310-BC73EF2653CF}">
      <dsp:nvSpPr>
        <dsp:cNvPr id="0" name=""/>
        <dsp:cNvSpPr/>
      </dsp:nvSpPr>
      <dsp:spPr>
        <a:xfrm>
          <a:off x="111094" y="157029"/>
          <a:ext cx="1755311" cy="175531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  <a:latin typeface="Georgia" pitchFamily="18" charset="0"/>
            </a:rPr>
            <a:t>Large, long-term projects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96781" y="242716"/>
        <a:ext cx="1583937" cy="1583937"/>
      </dsp:txXfrm>
    </dsp:sp>
    <dsp:sp modelId="{F53FB06A-14F0-CD4A-9256-0864891432FD}">
      <dsp:nvSpPr>
        <dsp:cNvPr id="0" name=""/>
        <dsp:cNvSpPr/>
      </dsp:nvSpPr>
      <dsp:spPr>
        <a:xfrm>
          <a:off x="2009890" y="135965"/>
          <a:ext cx="1755311" cy="1755311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  <a:latin typeface="Georgia" pitchFamily="18" charset="0"/>
            </a:rPr>
            <a:t>Sustainable, measurable outcomes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2095577" y="221652"/>
        <a:ext cx="1583937" cy="1583937"/>
      </dsp:txXfrm>
    </dsp:sp>
    <dsp:sp modelId="{94F2FC09-B91A-0B41-AD37-D61F8163D207}">
      <dsp:nvSpPr>
        <dsp:cNvPr id="0" name=""/>
        <dsp:cNvSpPr/>
      </dsp:nvSpPr>
      <dsp:spPr>
        <a:xfrm>
          <a:off x="3888331" y="148872"/>
          <a:ext cx="1755311" cy="1755311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Aligned with the Foundation’s mission</a:t>
          </a:r>
        </a:p>
      </dsp:txBody>
      <dsp:txXfrm>
        <a:off x="3974018" y="234559"/>
        <a:ext cx="1583937" cy="1583937"/>
      </dsp:txXfrm>
    </dsp:sp>
    <dsp:sp modelId="{7C774173-4793-0E47-8A98-79989F2E606E}">
      <dsp:nvSpPr>
        <dsp:cNvPr id="0" name=""/>
        <dsp:cNvSpPr/>
      </dsp:nvSpPr>
      <dsp:spPr>
        <a:xfrm>
          <a:off x="1216121" y="2275379"/>
          <a:ext cx="1755311" cy="1755311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  <a:latin typeface="Georgia" pitchFamily="18" charset="0"/>
            </a:rPr>
            <a:t>International partnership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301808" y="2361066"/>
        <a:ext cx="1583937" cy="15839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0AD0B-96C1-49A2-AF7C-01C468996CF2}">
      <dsp:nvSpPr>
        <dsp:cNvPr id="0" name=""/>
        <dsp:cNvSpPr/>
      </dsp:nvSpPr>
      <dsp:spPr>
        <a:xfrm>
          <a:off x="0" y="130706"/>
          <a:ext cx="3810000" cy="51642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/>
            <a:t>A Rotary Peace Pole is </a:t>
          </a:r>
          <a:r>
            <a:rPr lang="en-US" sz="1300" kern="1200"/>
            <a:t>a monument displaying</a:t>
          </a:r>
        </a:p>
      </dsp:txBody>
      <dsp:txXfrm>
        <a:off x="25210" y="155916"/>
        <a:ext cx="3759580" cy="466007"/>
      </dsp:txXfrm>
    </dsp:sp>
    <dsp:sp modelId="{B01A707E-729B-436A-8072-59D60DE3EE79}">
      <dsp:nvSpPr>
        <dsp:cNvPr id="0" name=""/>
        <dsp:cNvSpPr/>
      </dsp:nvSpPr>
      <dsp:spPr>
        <a:xfrm>
          <a:off x="0" y="684573"/>
          <a:ext cx="3810000" cy="51642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"May Peace Prevail on Earth" in multiple languages,</a:t>
          </a:r>
        </a:p>
      </dsp:txBody>
      <dsp:txXfrm>
        <a:off x="25210" y="709783"/>
        <a:ext cx="3759580" cy="466007"/>
      </dsp:txXfrm>
    </dsp:sp>
    <dsp:sp modelId="{2B4E0CC2-E3D3-46BD-B912-D1DCCCD5DFE4}">
      <dsp:nvSpPr>
        <dsp:cNvPr id="0" name=""/>
        <dsp:cNvSpPr/>
      </dsp:nvSpPr>
      <dsp:spPr>
        <a:xfrm>
          <a:off x="0" y="1238440"/>
          <a:ext cx="3810000" cy="51642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serving as an internationally recognized symbol of hope, </a:t>
          </a:r>
        </a:p>
      </dsp:txBody>
      <dsp:txXfrm>
        <a:off x="25210" y="1263650"/>
        <a:ext cx="3759580" cy="466007"/>
      </dsp:txXfrm>
    </dsp:sp>
    <dsp:sp modelId="{548CDAA8-49BF-4724-9C7D-4A9EB66908C3}">
      <dsp:nvSpPr>
        <dsp:cNvPr id="0" name=""/>
        <dsp:cNvSpPr/>
      </dsp:nvSpPr>
      <dsp:spPr>
        <a:xfrm>
          <a:off x="0" y="1792307"/>
          <a:ext cx="3810000" cy="51642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unity, and the organization's commitment to peace</a:t>
          </a:r>
          <a:r>
            <a:rPr lang="en-US" sz="1300" b="0" i="0" kern="1200"/>
            <a:t>. </a:t>
          </a:r>
          <a:endParaRPr lang="en-US" sz="1300" kern="1200"/>
        </a:p>
      </dsp:txBody>
      <dsp:txXfrm>
        <a:off x="25210" y="1817517"/>
        <a:ext cx="3759580" cy="466007"/>
      </dsp:txXfrm>
    </dsp:sp>
    <dsp:sp modelId="{250F8424-F289-4D2B-9C56-4B2C6078837D}">
      <dsp:nvSpPr>
        <dsp:cNvPr id="0" name=""/>
        <dsp:cNvSpPr/>
      </dsp:nvSpPr>
      <dsp:spPr>
        <a:xfrm>
          <a:off x="0" y="2346174"/>
          <a:ext cx="3810000" cy="51642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/>
            <a:t>Often installed in public places like parks or schools, </a:t>
          </a:r>
          <a:endParaRPr lang="en-US" sz="1300" kern="1200"/>
        </a:p>
      </dsp:txBody>
      <dsp:txXfrm>
        <a:off x="25210" y="2371384"/>
        <a:ext cx="3759580" cy="466007"/>
      </dsp:txXfrm>
    </dsp:sp>
    <dsp:sp modelId="{2B015184-59EE-4989-BC2C-B8D57FFD36B9}">
      <dsp:nvSpPr>
        <dsp:cNvPr id="0" name=""/>
        <dsp:cNvSpPr/>
      </dsp:nvSpPr>
      <dsp:spPr>
        <a:xfrm>
          <a:off x="0" y="2900041"/>
          <a:ext cx="3810000" cy="51642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/>
            <a:t>they act as focal points for community reflection, </a:t>
          </a:r>
          <a:endParaRPr lang="en-US" sz="1300" kern="1200"/>
        </a:p>
      </dsp:txBody>
      <dsp:txXfrm>
        <a:off x="25210" y="2925251"/>
        <a:ext cx="3759580" cy="466007"/>
      </dsp:txXfrm>
    </dsp:sp>
    <dsp:sp modelId="{2863A174-9407-4C7B-9A18-9B56C85A2558}">
      <dsp:nvSpPr>
        <dsp:cNvPr id="0" name=""/>
        <dsp:cNvSpPr/>
      </dsp:nvSpPr>
      <dsp:spPr>
        <a:xfrm>
          <a:off x="0" y="3453908"/>
          <a:ext cx="3810000" cy="51642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/>
            <a:t>frequently unveiled with ceremonies to promote harmony</a:t>
          </a:r>
          <a:r>
            <a:rPr lang="en-US" sz="1300" kern="1200"/>
            <a:t>.</a:t>
          </a:r>
        </a:p>
      </dsp:txBody>
      <dsp:txXfrm>
        <a:off x="25210" y="3479118"/>
        <a:ext cx="3759580" cy="466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170B8-2632-426F-8F78-F45EAF6C9A26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5E7C2-11C4-4CE0-A14F-B9A404C62A0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31565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0" dirty="0">
                <a:latin typeface="Arial" panose="020B0604020202020204" pitchFamily="34" charset="0"/>
                <a:ea typeface="ヒラギノ角ゴ Pro W3" pitchFamily="-84" charset="-128"/>
                <a:cs typeface="ヒラギノ角ゴ Pro W3" pitchFamily="-84" charset="-128"/>
              </a:rPr>
              <a:t>The Rotary Foundation offers grants that support a wide variety of humanitarian projects, scholarships, and training that Rotarians are doing around the world. We have four types of grants</a:t>
            </a:r>
            <a:r>
              <a:rPr lang="en-US" altLang="en-US" b="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global grants, district grants, disaster response grants, and programs of scale grants. I’ll tell you more about each of them.</a:t>
            </a:r>
            <a:endParaRPr lang="en-US" altLang="en-US" b="0" dirty="0">
              <a:latin typeface="Arial" panose="020B0604020202020204" pitchFamily="34" charset="0"/>
              <a:ea typeface="ヒラギノ角ゴ Pro W3" pitchFamily="-84" charset="-128"/>
              <a:cs typeface="ヒラギノ角ゴ Pro W3" pitchFamily="-8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463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District grants fund small-scale, short-term activities that address needs in your community and communities abroad. Each district chooses which activities it will fund with these grants. You can use district grants to fund a variety of district and club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 projects and activities. </a:t>
            </a:r>
          </a:p>
          <a:p>
            <a:pPr lvl="0"/>
            <a:endParaRPr lang="en-US" sz="1200" b="0" i="0" kern="1200" baseline="0" dirty="0">
              <a:solidFill>
                <a:schemeClr val="tx1"/>
              </a:solidFill>
              <a:effectLst/>
              <a:latin typeface="Arial" pitchFamily="-107" charset="0"/>
              <a:ea typeface="Arial" pitchFamily="1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You have a lot of freedom to customize your service projects. There aren’t many restrictions, as long as your district grant supports the mission of The Rotary Foundation,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Arial" pitchFamily="1" charset="0"/>
                <a:cs typeface="Arial" charset="0"/>
              </a:rPr>
              <a:t>which is to enable Rotarians to advance world understanding, goodwill, and peace through the improvement of health, the support of education, and the alleviation of poverty.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Arial" charset="0"/>
                <a:ea typeface="Arial" pitchFamily="1" charset="0"/>
                <a:cs typeface="Arial" charset="0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Districts must be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 qualified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before they can administer district grants.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Arial" pitchFamily="-107" charset="0"/>
              <a:ea typeface="Arial" pitchFamily="1" charset="0"/>
              <a:cs typeface="Arial" charset="0"/>
            </a:endParaRPr>
          </a:p>
          <a:p>
            <a:pPr rtl="0"/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Districts may use up to 50 percent of their District Designated Fund to receive one district grant annually. This percentage is calculated based on the amount of DDF generated from a district’s Annual Fund giving three years prior, including Endowment Fund earnings. You aren’t required to request the full amount available.</a:t>
            </a:r>
          </a:p>
          <a:p>
            <a:pPr rtl="0"/>
            <a:endParaRPr lang="en-US" sz="1200" b="0" i="0" kern="1200" dirty="0">
              <a:solidFill>
                <a:schemeClr val="tx1"/>
              </a:solidFill>
              <a:effectLst/>
              <a:latin typeface="Arial" pitchFamily="-107" charset="0"/>
              <a:ea typeface="ヒラギノ角ゴ Pro W3" pitchFamily="-107" charset="-128"/>
              <a:cs typeface="ヒラギノ角ゴ Pro W3" pitchFamily="-107" charset="-128"/>
            </a:endParaRPr>
          </a:p>
          <a:p>
            <a:pPr rtl="0"/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Districts receive this funding as a lump sum and then distribute it to their clubs.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B5232FBC-3FB7-406A-AAF2-EAC62859ABEF}" type="slidenum">
              <a:rPr lang="en-US" sz="1200"/>
              <a:pPr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58296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endParaRPr lang="en-US" sz="1200" b="0" i="0" kern="1200" dirty="0">
              <a:solidFill>
                <a:schemeClr val="tx1"/>
              </a:solidFill>
              <a:effectLst/>
              <a:latin typeface="Arial" pitchFamily="-107" charset="0"/>
              <a:ea typeface="ヒラギノ角ゴ Pro W3" pitchFamily="-107" charset="-128"/>
              <a:cs typeface="ヒラギノ角ゴ Pro W3" pitchFamily="-107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B5232FBC-3FB7-406A-AAF2-EAC62859ABEF}" type="slidenum">
              <a:rPr lang="en-US" sz="1200"/>
              <a:pPr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63923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Arial" pitchFamily="-107" charset="0"/>
              <a:ea typeface="ＭＳ Ｐゴシック" charset="0"/>
              <a:cs typeface="ヒラギノ角ゴ Pro W3" pitchFamily="-107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Arial" pitchFamily="-107" charset="0"/>
              <a:ea typeface="ＭＳ Ｐゴシック" charset="0"/>
              <a:cs typeface="ヒラギノ角ゴ Pro W3" pitchFamily="-107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990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Arial" pitchFamily="-107" charset="0"/>
              <a:ea typeface="ヒラギノ角ゴ Pro W3" pitchFamily="-107" charset="-128"/>
              <a:cs typeface="ヒラギノ角ゴ Pro W3" pitchFamily="-107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787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44622-057B-6872-7B0E-B6E0EB5A19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642010-163F-D07D-94FA-B8A15E0036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095E5-3A0D-BEB1-D211-92E75B63B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9DE42-FB04-0D02-C35B-13A1B87C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D9ECB6-34CE-E5E4-D842-F776D2B4A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45487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7E5EA-3B00-04AA-BF3A-EF4CEF030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74DC86-0006-B307-B7AD-07EECFC20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3A391-6BD6-B376-7638-EC69FA0E2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0C006-B9AD-559C-A12A-F65394E2C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A067D-F721-1E08-12B7-1C833609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12767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947946-E4D9-F6D7-FD16-606733A0A3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BEA1D8-DB6C-CA21-381A-2F58627FE3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F7E3C9-BEDF-AE6C-F9A9-16898D155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405AA-1B09-0797-2F55-47D93CC6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E5579-3322-3B85-6C41-A13C58DE2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58107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9348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722F4C2-6B86-403A-A8D3-B5878DFE21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946675 w 12192000"/>
              <a:gd name="connsiteY0" fmla="*/ 6677576 h 6858000"/>
              <a:gd name="connsiteX1" fmla="*/ 11952788 w 12192000"/>
              <a:gd name="connsiteY1" fmla="*/ 6677576 h 6858000"/>
              <a:gd name="connsiteX2" fmla="*/ 11958183 w 12192000"/>
              <a:gd name="connsiteY2" fmla="*/ 6678151 h 6858000"/>
              <a:gd name="connsiteX3" fmla="*/ 11960461 w 12192000"/>
              <a:gd name="connsiteY3" fmla="*/ 6679894 h 6858000"/>
              <a:gd name="connsiteX4" fmla="*/ 11961281 w 12192000"/>
              <a:gd name="connsiteY4" fmla="*/ 6682541 h 6858000"/>
              <a:gd name="connsiteX5" fmla="*/ 11959578 w 12192000"/>
              <a:gd name="connsiteY5" fmla="*/ 6686233 h 6858000"/>
              <a:gd name="connsiteX6" fmla="*/ 11953198 w 12192000"/>
              <a:gd name="connsiteY6" fmla="*/ 6687628 h 6858000"/>
              <a:gd name="connsiteX7" fmla="*/ 11946675 w 12192000"/>
              <a:gd name="connsiteY7" fmla="*/ 6687628 h 6858000"/>
              <a:gd name="connsiteX8" fmla="*/ 11941300 w 12192000"/>
              <a:gd name="connsiteY8" fmla="*/ 6673064 h 6858000"/>
              <a:gd name="connsiteX9" fmla="*/ 11941300 w 12192000"/>
              <a:gd name="connsiteY9" fmla="*/ 6706378 h 6858000"/>
              <a:gd name="connsiteX10" fmla="*/ 11946675 w 12192000"/>
              <a:gd name="connsiteY10" fmla="*/ 6706378 h 6858000"/>
              <a:gd name="connsiteX11" fmla="*/ 11946675 w 12192000"/>
              <a:gd name="connsiteY11" fmla="*/ 6692224 h 6858000"/>
              <a:gd name="connsiteX12" fmla="*/ 11949834 w 12192000"/>
              <a:gd name="connsiteY12" fmla="*/ 6692224 h 6858000"/>
              <a:gd name="connsiteX13" fmla="*/ 11954142 w 12192000"/>
              <a:gd name="connsiteY13" fmla="*/ 6693372 h 6858000"/>
              <a:gd name="connsiteX14" fmla="*/ 11959762 w 12192000"/>
              <a:gd name="connsiteY14" fmla="*/ 6701126 h 6858000"/>
              <a:gd name="connsiteX15" fmla="*/ 11962717 w 12192000"/>
              <a:gd name="connsiteY15" fmla="*/ 6706378 h 6858000"/>
              <a:gd name="connsiteX16" fmla="*/ 11969281 w 12192000"/>
              <a:gd name="connsiteY16" fmla="*/ 6706378 h 6858000"/>
              <a:gd name="connsiteX17" fmla="*/ 11965220 w 12192000"/>
              <a:gd name="connsiteY17" fmla="*/ 6699854 h 6858000"/>
              <a:gd name="connsiteX18" fmla="*/ 11960296 w 12192000"/>
              <a:gd name="connsiteY18" fmla="*/ 6693249 h 6858000"/>
              <a:gd name="connsiteX19" fmla="*/ 11957466 w 12192000"/>
              <a:gd name="connsiteY19" fmla="*/ 6691485 h 6858000"/>
              <a:gd name="connsiteX20" fmla="*/ 11964378 w 12192000"/>
              <a:gd name="connsiteY20" fmla="*/ 6688449 h 6858000"/>
              <a:gd name="connsiteX21" fmla="*/ 11966983 w 12192000"/>
              <a:gd name="connsiteY21" fmla="*/ 6682090 h 6858000"/>
              <a:gd name="connsiteX22" fmla="*/ 11965424 w 12192000"/>
              <a:gd name="connsiteY22" fmla="*/ 6677207 h 6858000"/>
              <a:gd name="connsiteX23" fmla="*/ 11961239 w 12192000"/>
              <a:gd name="connsiteY23" fmla="*/ 6673987 h 6858000"/>
              <a:gd name="connsiteX24" fmla="*/ 11952747 w 12192000"/>
              <a:gd name="connsiteY24" fmla="*/ 6673064 h 6858000"/>
              <a:gd name="connsiteX25" fmla="*/ 10902089 w 12192000"/>
              <a:gd name="connsiteY25" fmla="*/ 6670493 h 6858000"/>
              <a:gd name="connsiteX26" fmla="*/ 10905603 w 12192000"/>
              <a:gd name="connsiteY26" fmla="*/ 6670493 h 6858000"/>
              <a:gd name="connsiteX27" fmla="*/ 10905603 w 12192000"/>
              <a:gd name="connsiteY27" fmla="*/ 6674034 h 6858000"/>
              <a:gd name="connsiteX28" fmla="*/ 10877492 w 12192000"/>
              <a:gd name="connsiteY28" fmla="*/ 6709456 h 6858000"/>
              <a:gd name="connsiteX29" fmla="*/ 10859922 w 12192000"/>
              <a:gd name="connsiteY29" fmla="*/ 6691746 h 6858000"/>
              <a:gd name="connsiteX30" fmla="*/ 10902089 w 12192000"/>
              <a:gd name="connsiteY30" fmla="*/ 6670493 h 6858000"/>
              <a:gd name="connsiteX31" fmla="*/ 11954881 w 12192000"/>
              <a:gd name="connsiteY31" fmla="*/ 6663422 h 6858000"/>
              <a:gd name="connsiteX32" fmla="*/ 11967558 w 12192000"/>
              <a:gd name="connsiteY32" fmla="*/ 6666766 h 6858000"/>
              <a:gd name="connsiteX33" fmla="*/ 11977220 w 12192000"/>
              <a:gd name="connsiteY33" fmla="*/ 6676325 h 6858000"/>
              <a:gd name="connsiteX34" fmla="*/ 11980687 w 12192000"/>
              <a:gd name="connsiteY34" fmla="*/ 6689269 h 6858000"/>
              <a:gd name="connsiteX35" fmla="*/ 11977282 w 12192000"/>
              <a:gd name="connsiteY35" fmla="*/ 6702090 h 6858000"/>
              <a:gd name="connsiteX36" fmla="*/ 11967722 w 12192000"/>
              <a:gd name="connsiteY36" fmla="*/ 6711650 h 6858000"/>
              <a:gd name="connsiteX37" fmla="*/ 11954881 w 12192000"/>
              <a:gd name="connsiteY37" fmla="*/ 6715076 h 6858000"/>
              <a:gd name="connsiteX38" fmla="*/ 11942039 w 12192000"/>
              <a:gd name="connsiteY38" fmla="*/ 6711650 h 6858000"/>
              <a:gd name="connsiteX39" fmla="*/ 11932459 w 12192000"/>
              <a:gd name="connsiteY39" fmla="*/ 6702090 h 6858000"/>
              <a:gd name="connsiteX40" fmla="*/ 11929033 w 12192000"/>
              <a:gd name="connsiteY40" fmla="*/ 6689269 h 6858000"/>
              <a:gd name="connsiteX41" fmla="*/ 11932521 w 12192000"/>
              <a:gd name="connsiteY41" fmla="*/ 6676325 h 6858000"/>
              <a:gd name="connsiteX42" fmla="*/ 11942183 w 12192000"/>
              <a:gd name="connsiteY42" fmla="*/ 6666766 h 6858000"/>
              <a:gd name="connsiteX43" fmla="*/ 11954881 w 12192000"/>
              <a:gd name="connsiteY43" fmla="*/ 6663422 h 6858000"/>
              <a:gd name="connsiteX44" fmla="*/ 11954881 w 12192000"/>
              <a:gd name="connsiteY44" fmla="*/ 6658294 h 6858000"/>
              <a:gd name="connsiteX45" fmla="*/ 11939660 w 12192000"/>
              <a:gd name="connsiteY45" fmla="*/ 6662294 h 6858000"/>
              <a:gd name="connsiteX46" fmla="*/ 11928069 w 12192000"/>
              <a:gd name="connsiteY46" fmla="*/ 6673741 h 6858000"/>
              <a:gd name="connsiteX47" fmla="*/ 11923904 w 12192000"/>
              <a:gd name="connsiteY47" fmla="*/ 6689269 h 6858000"/>
              <a:gd name="connsiteX48" fmla="*/ 11928007 w 12192000"/>
              <a:gd name="connsiteY48" fmla="*/ 6704655 h 6858000"/>
              <a:gd name="connsiteX49" fmla="*/ 11939474 w 12192000"/>
              <a:gd name="connsiteY49" fmla="*/ 6716122 h 6858000"/>
              <a:gd name="connsiteX50" fmla="*/ 11954881 w 12192000"/>
              <a:gd name="connsiteY50" fmla="*/ 6720204 h 6858000"/>
              <a:gd name="connsiteX51" fmla="*/ 11970287 w 12192000"/>
              <a:gd name="connsiteY51" fmla="*/ 6716122 h 6858000"/>
              <a:gd name="connsiteX52" fmla="*/ 11981733 w 12192000"/>
              <a:gd name="connsiteY52" fmla="*/ 6704655 h 6858000"/>
              <a:gd name="connsiteX53" fmla="*/ 11985815 w 12192000"/>
              <a:gd name="connsiteY53" fmla="*/ 6689269 h 6858000"/>
              <a:gd name="connsiteX54" fmla="*/ 11981671 w 12192000"/>
              <a:gd name="connsiteY54" fmla="*/ 6673741 h 6858000"/>
              <a:gd name="connsiteX55" fmla="*/ 11970101 w 12192000"/>
              <a:gd name="connsiteY55" fmla="*/ 6662294 h 6858000"/>
              <a:gd name="connsiteX56" fmla="*/ 11954881 w 12192000"/>
              <a:gd name="connsiteY56" fmla="*/ 6658294 h 6858000"/>
              <a:gd name="connsiteX57" fmla="*/ 11091685 w 12192000"/>
              <a:gd name="connsiteY57" fmla="*/ 6628842 h 6858000"/>
              <a:gd name="connsiteX58" fmla="*/ 11123259 w 12192000"/>
              <a:gd name="connsiteY58" fmla="*/ 6669149 h 6858000"/>
              <a:gd name="connsiteX59" fmla="*/ 11091685 w 12192000"/>
              <a:gd name="connsiteY59" fmla="*/ 6709455 h 6858000"/>
              <a:gd name="connsiteX60" fmla="*/ 11060111 w 12192000"/>
              <a:gd name="connsiteY60" fmla="*/ 6669149 h 6858000"/>
              <a:gd name="connsiteX61" fmla="*/ 11091685 w 12192000"/>
              <a:gd name="connsiteY61" fmla="*/ 6628842 h 6858000"/>
              <a:gd name="connsiteX62" fmla="*/ 10781998 w 12192000"/>
              <a:gd name="connsiteY62" fmla="*/ 6628842 h 6858000"/>
              <a:gd name="connsiteX63" fmla="*/ 10810212 w 12192000"/>
              <a:gd name="connsiteY63" fmla="*/ 6669149 h 6858000"/>
              <a:gd name="connsiteX64" fmla="*/ 10781998 w 12192000"/>
              <a:gd name="connsiteY64" fmla="*/ 6709455 h 6858000"/>
              <a:gd name="connsiteX65" fmla="*/ 10753783 w 12192000"/>
              <a:gd name="connsiteY65" fmla="*/ 6669149 h 6858000"/>
              <a:gd name="connsiteX66" fmla="*/ 10781998 w 12192000"/>
              <a:gd name="connsiteY66" fmla="*/ 6628842 h 6858000"/>
              <a:gd name="connsiteX67" fmla="*/ 10469622 w 12192000"/>
              <a:gd name="connsiteY67" fmla="*/ 6628842 h 6858000"/>
              <a:gd name="connsiteX68" fmla="*/ 10501196 w 12192000"/>
              <a:gd name="connsiteY68" fmla="*/ 6669149 h 6858000"/>
              <a:gd name="connsiteX69" fmla="*/ 10469622 w 12192000"/>
              <a:gd name="connsiteY69" fmla="*/ 6709455 h 6858000"/>
              <a:gd name="connsiteX70" fmla="*/ 10438048 w 12192000"/>
              <a:gd name="connsiteY70" fmla="*/ 6669149 h 6858000"/>
              <a:gd name="connsiteX71" fmla="*/ 10469622 w 12192000"/>
              <a:gd name="connsiteY71" fmla="*/ 6628842 h 6858000"/>
              <a:gd name="connsiteX72" fmla="*/ 11014562 w 12192000"/>
              <a:gd name="connsiteY72" fmla="*/ 6623595 h 6858000"/>
              <a:gd name="connsiteX73" fmla="*/ 11014562 w 12192000"/>
              <a:gd name="connsiteY73" fmla="*/ 6719555 h 6858000"/>
              <a:gd name="connsiteX74" fmla="*/ 11026851 w 12192000"/>
              <a:gd name="connsiteY74" fmla="*/ 6719555 h 6858000"/>
              <a:gd name="connsiteX75" fmla="*/ 11026851 w 12192000"/>
              <a:gd name="connsiteY75" fmla="*/ 6623595 h 6858000"/>
              <a:gd name="connsiteX76" fmla="*/ 11158189 w 12192000"/>
              <a:gd name="connsiteY76" fmla="*/ 6622125 h 6858000"/>
              <a:gd name="connsiteX77" fmla="*/ 11158189 w 12192000"/>
              <a:gd name="connsiteY77" fmla="*/ 6646508 h 6858000"/>
              <a:gd name="connsiteX78" fmla="*/ 11158189 w 12192000"/>
              <a:gd name="connsiteY78" fmla="*/ 6716173 h 6858000"/>
              <a:gd name="connsiteX79" fmla="*/ 11172009 w 12192000"/>
              <a:gd name="connsiteY79" fmla="*/ 6716173 h 6858000"/>
              <a:gd name="connsiteX80" fmla="*/ 11172009 w 12192000"/>
              <a:gd name="connsiteY80" fmla="*/ 6663924 h 6858000"/>
              <a:gd name="connsiteX81" fmla="*/ 11199648 w 12192000"/>
              <a:gd name="connsiteY81" fmla="*/ 6629091 h 6858000"/>
              <a:gd name="connsiteX82" fmla="*/ 11220377 w 12192000"/>
              <a:gd name="connsiteY82" fmla="*/ 6660441 h 6858000"/>
              <a:gd name="connsiteX83" fmla="*/ 11220377 w 12192000"/>
              <a:gd name="connsiteY83" fmla="*/ 6716173 h 6858000"/>
              <a:gd name="connsiteX84" fmla="*/ 11230741 w 12192000"/>
              <a:gd name="connsiteY84" fmla="*/ 6716173 h 6858000"/>
              <a:gd name="connsiteX85" fmla="*/ 11230741 w 12192000"/>
              <a:gd name="connsiteY85" fmla="*/ 6656957 h 6858000"/>
              <a:gd name="connsiteX86" fmla="*/ 11199648 w 12192000"/>
              <a:gd name="connsiteY86" fmla="*/ 6622125 h 6858000"/>
              <a:gd name="connsiteX87" fmla="*/ 11168554 w 12192000"/>
              <a:gd name="connsiteY87" fmla="*/ 6639541 h 6858000"/>
              <a:gd name="connsiteX88" fmla="*/ 11168554 w 12192000"/>
              <a:gd name="connsiteY88" fmla="*/ 6622125 h 6858000"/>
              <a:gd name="connsiteX89" fmla="*/ 11158189 w 12192000"/>
              <a:gd name="connsiteY89" fmla="*/ 6622125 h 6858000"/>
              <a:gd name="connsiteX90" fmla="*/ 11088997 w 12192000"/>
              <a:gd name="connsiteY90" fmla="*/ 6622125 h 6858000"/>
              <a:gd name="connsiteX91" fmla="*/ 11045332 w 12192000"/>
              <a:gd name="connsiteY91" fmla="*/ 6671165 h 6858000"/>
              <a:gd name="connsiteX92" fmla="*/ 11088997 w 12192000"/>
              <a:gd name="connsiteY92" fmla="*/ 6720204 h 6858000"/>
              <a:gd name="connsiteX93" fmla="*/ 11132662 w 12192000"/>
              <a:gd name="connsiteY93" fmla="*/ 6671165 h 6858000"/>
              <a:gd name="connsiteX94" fmla="*/ 11088997 w 12192000"/>
              <a:gd name="connsiteY94" fmla="*/ 6622125 h 6858000"/>
              <a:gd name="connsiteX95" fmla="*/ 10883851 w 12192000"/>
              <a:gd name="connsiteY95" fmla="*/ 6622125 h 6858000"/>
              <a:gd name="connsiteX96" fmla="*/ 10855700 w 12192000"/>
              <a:gd name="connsiteY96" fmla="*/ 6625628 h 6858000"/>
              <a:gd name="connsiteX97" fmla="*/ 10855700 w 12192000"/>
              <a:gd name="connsiteY97" fmla="*/ 6639639 h 6858000"/>
              <a:gd name="connsiteX98" fmla="*/ 10883851 w 12192000"/>
              <a:gd name="connsiteY98" fmla="*/ 6629131 h 6858000"/>
              <a:gd name="connsiteX99" fmla="*/ 10904964 w 12192000"/>
              <a:gd name="connsiteY99" fmla="*/ 6653651 h 6858000"/>
              <a:gd name="connsiteX100" fmla="*/ 10904964 w 12192000"/>
              <a:gd name="connsiteY100" fmla="*/ 6660656 h 6858000"/>
              <a:gd name="connsiteX101" fmla="*/ 10845144 w 12192000"/>
              <a:gd name="connsiteY101" fmla="*/ 6692181 h 6858000"/>
              <a:gd name="connsiteX102" fmla="*/ 10876813 w 12192000"/>
              <a:gd name="connsiteY102" fmla="*/ 6720204 h 6858000"/>
              <a:gd name="connsiteX103" fmla="*/ 10904964 w 12192000"/>
              <a:gd name="connsiteY103" fmla="*/ 6702690 h 6858000"/>
              <a:gd name="connsiteX104" fmla="*/ 10908483 w 12192000"/>
              <a:gd name="connsiteY104" fmla="*/ 6702690 h 6858000"/>
              <a:gd name="connsiteX105" fmla="*/ 10908483 w 12192000"/>
              <a:gd name="connsiteY105" fmla="*/ 6716701 h 6858000"/>
              <a:gd name="connsiteX106" fmla="*/ 10919039 w 12192000"/>
              <a:gd name="connsiteY106" fmla="*/ 6716701 h 6858000"/>
              <a:gd name="connsiteX107" fmla="*/ 10919039 w 12192000"/>
              <a:gd name="connsiteY107" fmla="*/ 6699187 h 6858000"/>
              <a:gd name="connsiteX108" fmla="*/ 10919039 w 12192000"/>
              <a:gd name="connsiteY108" fmla="*/ 6657154 h 6858000"/>
              <a:gd name="connsiteX109" fmla="*/ 10883851 w 12192000"/>
              <a:gd name="connsiteY109" fmla="*/ 6622125 h 6858000"/>
              <a:gd name="connsiteX110" fmla="*/ 10642268 w 12192000"/>
              <a:gd name="connsiteY110" fmla="*/ 6622125 h 6858000"/>
              <a:gd name="connsiteX111" fmla="*/ 10642268 w 12192000"/>
              <a:gd name="connsiteY111" fmla="*/ 6646508 h 6858000"/>
              <a:gd name="connsiteX112" fmla="*/ 10642268 w 12192000"/>
              <a:gd name="connsiteY112" fmla="*/ 6716173 h 6858000"/>
              <a:gd name="connsiteX113" fmla="*/ 10656343 w 12192000"/>
              <a:gd name="connsiteY113" fmla="*/ 6716173 h 6858000"/>
              <a:gd name="connsiteX114" fmla="*/ 10656343 w 12192000"/>
              <a:gd name="connsiteY114" fmla="*/ 6663924 h 6858000"/>
              <a:gd name="connsiteX115" fmla="*/ 10684494 w 12192000"/>
              <a:gd name="connsiteY115" fmla="*/ 6629091 h 6858000"/>
              <a:gd name="connsiteX116" fmla="*/ 10705607 w 12192000"/>
              <a:gd name="connsiteY116" fmla="*/ 6660441 h 6858000"/>
              <a:gd name="connsiteX117" fmla="*/ 10705607 w 12192000"/>
              <a:gd name="connsiteY117" fmla="*/ 6716173 h 6858000"/>
              <a:gd name="connsiteX118" fmla="*/ 10716163 w 12192000"/>
              <a:gd name="connsiteY118" fmla="*/ 6716173 h 6858000"/>
              <a:gd name="connsiteX119" fmla="*/ 10716163 w 12192000"/>
              <a:gd name="connsiteY119" fmla="*/ 6656957 h 6858000"/>
              <a:gd name="connsiteX120" fmla="*/ 10684494 w 12192000"/>
              <a:gd name="connsiteY120" fmla="*/ 6622125 h 6858000"/>
              <a:gd name="connsiteX121" fmla="*/ 10652824 w 12192000"/>
              <a:gd name="connsiteY121" fmla="*/ 6639541 h 6858000"/>
              <a:gd name="connsiteX122" fmla="*/ 10652824 w 12192000"/>
              <a:gd name="connsiteY122" fmla="*/ 6622125 h 6858000"/>
              <a:gd name="connsiteX123" fmla="*/ 10642268 w 12192000"/>
              <a:gd name="connsiteY123" fmla="*/ 6622125 h 6858000"/>
              <a:gd name="connsiteX124" fmla="*/ 10540159 w 12192000"/>
              <a:gd name="connsiteY124" fmla="*/ 6622125 h 6858000"/>
              <a:gd name="connsiteX125" fmla="*/ 10540159 w 12192000"/>
              <a:gd name="connsiteY125" fmla="*/ 6685175 h 6858000"/>
              <a:gd name="connsiteX126" fmla="*/ 10571828 w 12192000"/>
              <a:gd name="connsiteY126" fmla="*/ 6720204 h 6858000"/>
              <a:gd name="connsiteX127" fmla="*/ 10603498 w 12192000"/>
              <a:gd name="connsiteY127" fmla="*/ 6702690 h 6858000"/>
              <a:gd name="connsiteX128" fmla="*/ 10603498 w 12192000"/>
              <a:gd name="connsiteY128" fmla="*/ 6716701 h 6858000"/>
              <a:gd name="connsiteX129" fmla="*/ 10614054 w 12192000"/>
              <a:gd name="connsiteY129" fmla="*/ 6716701 h 6858000"/>
              <a:gd name="connsiteX130" fmla="*/ 10614054 w 12192000"/>
              <a:gd name="connsiteY130" fmla="*/ 6695684 h 6858000"/>
              <a:gd name="connsiteX131" fmla="*/ 10614054 w 12192000"/>
              <a:gd name="connsiteY131" fmla="*/ 6622125 h 6858000"/>
              <a:gd name="connsiteX132" fmla="*/ 10599979 w 12192000"/>
              <a:gd name="connsiteY132" fmla="*/ 6622125 h 6858000"/>
              <a:gd name="connsiteX133" fmla="*/ 10599979 w 12192000"/>
              <a:gd name="connsiteY133" fmla="*/ 6674667 h 6858000"/>
              <a:gd name="connsiteX134" fmla="*/ 10571828 w 12192000"/>
              <a:gd name="connsiteY134" fmla="*/ 6709695 h 6858000"/>
              <a:gd name="connsiteX135" fmla="*/ 10550715 w 12192000"/>
              <a:gd name="connsiteY135" fmla="*/ 6681673 h 6858000"/>
              <a:gd name="connsiteX136" fmla="*/ 10550715 w 12192000"/>
              <a:gd name="connsiteY136" fmla="*/ 6622125 h 6858000"/>
              <a:gd name="connsiteX137" fmla="*/ 10540159 w 12192000"/>
              <a:gd name="connsiteY137" fmla="*/ 6622125 h 6858000"/>
              <a:gd name="connsiteX138" fmla="*/ 10471637 w 12192000"/>
              <a:gd name="connsiteY138" fmla="*/ 6622125 h 6858000"/>
              <a:gd name="connsiteX139" fmla="*/ 10427300 w 12192000"/>
              <a:gd name="connsiteY139" fmla="*/ 6671165 h 6858000"/>
              <a:gd name="connsiteX140" fmla="*/ 10471637 w 12192000"/>
              <a:gd name="connsiteY140" fmla="*/ 6720204 h 6858000"/>
              <a:gd name="connsiteX141" fmla="*/ 10515975 w 12192000"/>
              <a:gd name="connsiteY141" fmla="*/ 6671165 h 6858000"/>
              <a:gd name="connsiteX142" fmla="*/ 10471637 w 12192000"/>
              <a:gd name="connsiteY142" fmla="*/ 6622125 h 6858000"/>
              <a:gd name="connsiteX143" fmla="*/ 11655303 w 12192000"/>
              <a:gd name="connsiteY143" fmla="*/ 6607346 h 6858000"/>
              <a:gd name="connsiteX144" fmla="*/ 11659333 w 12192000"/>
              <a:gd name="connsiteY144" fmla="*/ 6618095 h 6858000"/>
              <a:gd name="connsiteX145" fmla="*/ 11663364 w 12192000"/>
              <a:gd name="connsiteY145" fmla="*/ 6624813 h 6858000"/>
              <a:gd name="connsiteX146" fmla="*/ 11648585 w 12192000"/>
              <a:gd name="connsiteY146" fmla="*/ 6624813 h 6858000"/>
              <a:gd name="connsiteX147" fmla="*/ 11652616 w 12192000"/>
              <a:gd name="connsiteY147" fmla="*/ 6618095 h 6858000"/>
              <a:gd name="connsiteX148" fmla="*/ 11659446 w 12192000"/>
              <a:gd name="connsiteY148" fmla="*/ 6596598 h 6858000"/>
              <a:gd name="connsiteX149" fmla="*/ 11649032 w 12192000"/>
              <a:gd name="connsiteY149" fmla="*/ 6600112 h 6858000"/>
              <a:gd name="connsiteX150" fmla="*/ 11645562 w 12192000"/>
              <a:gd name="connsiteY150" fmla="*/ 6617682 h 6858000"/>
              <a:gd name="connsiteX151" fmla="*/ 11635149 w 12192000"/>
              <a:gd name="connsiteY151" fmla="*/ 6638764 h 6858000"/>
              <a:gd name="connsiteX152" fmla="*/ 11645562 w 12192000"/>
              <a:gd name="connsiteY152" fmla="*/ 6642278 h 6858000"/>
              <a:gd name="connsiteX153" fmla="*/ 11645562 w 12192000"/>
              <a:gd name="connsiteY153" fmla="*/ 6631737 h 6858000"/>
              <a:gd name="connsiteX154" fmla="*/ 11666387 w 12192000"/>
              <a:gd name="connsiteY154" fmla="*/ 6631737 h 6858000"/>
              <a:gd name="connsiteX155" fmla="*/ 11666387 w 12192000"/>
              <a:gd name="connsiteY155" fmla="*/ 6638764 h 6858000"/>
              <a:gd name="connsiteX156" fmla="*/ 11676800 w 12192000"/>
              <a:gd name="connsiteY156" fmla="*/ 6638764 h 6858000"/>
              <a:gd name="connsiteX157" fmla="*/ 11666387 w 12192000"/>
              <a:gd name="connsiteY157" fmla="*/ 6617682 h 6858000"/>
              <a:gd name="connsiteX158" fmla="*/ 11659446 w 12192000"/>
              <a:gd name="connsiteY158" fmla="*/ 6600112 h 6858000"/>
              <a:gd name="connsiteX159" fmla="*/ 11659446 w 12192000"/>
              <a:gd name="connsiteY159" fmla="*/ 6596598 h 6858000"/>
              <a:gd name="connsiteX160" fmla="*/ 10964451 w 12192000"/>
              <a:gd name="connsiteY160" fmla="*/ 6596597 h 6858000"/>
              <a:gd name="connsiteX161" fmla="*/ 10953971 w 12192000"/>
              <a:gd name="connsiteY161" fmla="*/ 6600129 h 6858000"/>
              <a:gd name="connsiteX162" fmla="*/ 10953971 w 12192000"/>
              <a:gd name="connsiteY162" fmla="*/ 6621318 h 6858000"/>
              <a:gd name="connsiteX163" fmla="*/ 10936505 w 12192000"/>
              <a:gd name="connsiteY163" fmla="*/ 6621318 h 6858000"/>
              <a:gd name="connsiteX164" fmla="*/ 10936505 w 12192000"/>
              <a:gd name="connsiteY164" fmla="*/ 6631913 h 6858000"/>
              <a:gd name="connsiteX165" fmla="*/ 10953971 w 12192000"/>
              <a:gd name="connsiteY165" fmla="*/ 6631913 h 6858000"/>
              <a:gd name="connsiteX166" fmla="*/ 10953971 w 12192000"/>
              <a:gd name="connsiteY166" fmla="*/ 6688419 h 6858000"/>
              <a:gd name="connsiteX167" fmla="*/ 10974931 w 12192000"/>
              <a:gd name="connsiteY167" fmla="*/ 6720203 h 6858000"/>
              <a:gd name="connsiteX168" fmla="*/ 10988904 w 12192000"/>
              <a:gd name="connsiteY168" fmla="*/ 6716672 h 6858000"/>
              <a:gd name="connsiteX169" fmla="*/ 10988904 w 12192000"/>
              <a:gd name="connsiteY169" fmla="*/ 6706077 h 6858000"/>
              <a:gd name="connsiteX170" fmla="*/ 10978424 w 12192000"/>
              <a:gd name="connsiteY170" fmla="*/ 6709608 h 6858000"/>
              <a:gd name="connsiteX171" fmla="*/ 10964451 w 12192000"/>
              <a:gd name="connsiteY171" fmla="*/ 6695482 h 6858000"/>
              <a:gd name="connsiteX172" fmla="*/ 10964451 w 12192000"/>
              <a:gd name="connsiteY172" fmla="*/ 6631913 h 6858000"/>
              <a:gd name="connsiteX173" fmla="*/ 10985410 w 12192000"/>
              <a:gd name="connsiteY173" fmla="*/ 6631913 h 6858000"/>
              <a:gd name="connsiteX174" fmla="*/ 10985410 w 12192000"/>
              <a:gd name="connsiteY174" fmla="*/ 6621318 h 6858000"/>
              <a:gd name="connsiteX175" fmla="*/ 10964451 w 12192000"/>
              <a:gd name="connsiteY175" fmla="*/ 6621318 h 6858000"/>
              <a:gd name="connsiteX176" fmla="*/ 10964451 w 12192000"/>
              <a:gd name="connsiteY176" fmla="*/ 6596597 h 6858000"/>
              <a:gd name="connsiteX177" fmla="*/ 11599881 w 12192000"/>
              <a:gd name="connsiteY177" fmla="*/ 6593911 h 6858000"/>
              <a:gd name="connsiteX178" fmla="*/ 11589469 w 12192000"/>
              <a:gd name="connsiteY178" fmla="*/ 6636077 h 6858000"/>
              <a:gd name="connsiteX179" fmla="*/ 11599881 w 12192000"/>
              <a:gd name="connsiteY179" fmla="*/ 6636077 h 6858000"/>
              <a:gd name="connsiteX180" fmla="*/ 11603352 w 12192000"/>
              <a:gd name="connsiteY180" fmla="*/ 6611481 h 6858000"/>
              <a:gd name="connsiteX181" fmla="*/ 11617236 w 12192000"/>
              <a:gd name="connsiteY181" fmla="*/ 6639591 h 6858000"/>
              <a:gd name="connsiteX182" fmla="*/ 11624178 w 12192000"/>
              <a:gd name="connsiteY182" fmla="*/ 6639591 h 6858000"/>
              <a:gd name="connsiteX183" fmla="*/ 11631119 w 12192000"/>
              <a:gd name="connsiteY183" fmla="*/ 6597425 h 6858000"/>
              <a:gd name="connsiteX184" fmla="*/ 11624178 w 12192000"/>
              <a:gd name="connsiteY184" fmla="*/ 6597425 h 6858000"/>
              <a:gd name="connsiteX185" fmla="*/ 11620707 w 12192000"/>
              <a:gd name="connsiteY185" fmla="*/ 6625536 h 6858000"/>
              <a:gd name="connsiteX186" fmla="*/ 11606824 w 12192000"/>
              <a:gd name="connsiteY186" fmla="*/ 6593911 h 6858000"/>
              <a:gd name="connsiteX187" fmla="*/ 11599881 w 12192000"/>
              <a:gd name="connsiteY187" fmla="*/ 6593911 h 6858000"/>
              <a:gd name="connsiteX188" fmla="*/ 11709044 w 12192000"/>
              <a:gd name="connsiteY188" fmla="*/ 6589881 h 6858000"/>
              <a:gd name="connsiteX189" fmla="*/ 11674112 w 12192000"/>
              <a:gd name="connsiteY189" fmla="*/ 6596982 h 6858000"/>
              <a:gd name="connsiteX190" fmla="*/ 11674112 w 12192000"/>
              <a:gd name="connsiteY190" fmla="*/ 6604084 h 6858000"/>
              <a:gd name="connsiteX191" fmla="*/ 11688084 w 12192000"/>
              <a:gd name="connsiteY191" fmla="*/ 6604084 h 6858000"/>
              <a:gd name="connsiteX192" fmla="*/ 11695071 w 12192000"/>
              <a:gd name="connsiteY192" fmla="*/ 6639592 h 6858000"/>
              <a:gd name="connsiteX193" fmla="*/ 11702057 w 12192000"/>
              <a:gd name="connsiteY193" fmla="*/ 6636041 h 6858000"/>
              <a:gd name="connsiteX194" fmla="*/ 11695071 w 12192000"/>
              <a:gd name="connsiteY194" fmla="*/ 6600533 h 6858000"/>
              <a:gd name="connsiteX195" fmla="*/ 11709044 w 12192000"/>
              <a:gd name="connsiteY195" fmla="*/ 6596982 h 6858000"/>
              <a:gd name="connsiteX196" fmla="*/ 11564748 w 12192000"/>
              <a:gd name="connsiteY196" fmla="*/ 6589881 h 6858000"/>
              <a:gd name="connsiteX197" fmla="*/ 11575228 w 12192000"/>
              <a:gd name="connsiteY197" fmla="*/ 6593240 h 6858000"/>
              <a:gd name="connsiteX198" fmla="*/ 11578720 w 12192000"/>
              <a:gd name="connsiteY198" fmla="*/ 6596599 h 6858000"/>
              <a:gd name="connsiteX199" fmla="*/ 11578720 w 12192000"/>
              <a:gd name="connsiteY199" fmla="*/ 6599957 h 6858000"/>
              <a:gd name="connsiteX200" fmla="*/ 11571734 w 12192000"/>
              <a:gd name="connsiteY200" fmla="*/ 6603316 h 6858000"/>
              <a:gd name="connsiteX201" fmla="*/ 11561254 w 12192000"/>
              <a:gd name="connsiteY201" fmla="*/ 6599957 h 6858000"/>
              <a:gd name="connsiteX202" fmla="*/ 11564748 w 12192000"/>
              <a:gd name="connsiteY202" fmla="*/ 6596599 h 6858000"/>
              <a:gd name="connsiteX203" fmla="*/ 11564748 w 12192000"/>
              <a:gd name="connsiteY203" fmla="*/ 6589881 h 6858000"/>
              <a:gd name="connsiteX204" fmla="*/ 11014562 w 12192000"/>
              <a:gd name="connsiteY204" fmla="*/ 6587995 h 6858000"/>
              <a:gd name="connsiteX205" fmla="*/ 11014562 w 12192000"/>
              <a:gd name="connsiteY205" fmla="*/ 6601689 h 6858000"/>
              <a:gd name="connsiteX206" fmla="*/ 11026851 w 12192000"/>
              <a:gd name="connsiteY206" fmla="*/ 6601689 h 6858000"/>
              <a:gd name="connsiteX207" fmla="*/ 11026851 w 12192000"/>
              <a:gd name="connsiteY207" fmla="*/ 6587995 h 6858000"/>
              <a:gd name="connsiteX208" fmla="*/ 11715762 w 12192000"/>
              <a:gd name="connsiteY208" fmla="*/ 6585849 h 6858000"/>
              <a:gd name="connsiteX209" fmla="*/ 11729582 w 12192000"/>
              <a:gd name="connsiteY209" fmla="*/ 6628843 h 6858000"/>
              <a:gd name="connsiteX210" fmla="*/ 11739946 w 12192000"/>
              <a:gd name="connsiteY210" fmla="*/ 6625260 h 6858000"/>
              <a:gd name="connsiteX211" fmla="*/ 11726127 w 12192000"/>
              <a:gd name="connsiteY211" fmla="*/ 6585849 h 6858000"/>
              <a:gd name="connsiteX212" fmla="*/ 11715762 w 12192000"/>
              <a:gd name="connsiteY212" fmla="*/ 6585849 h 6858000"/>
              <a:gd name="connsiteX213" fmla="*/ 10346688 w 12192000"/>
              <a:gd name="connsiteY213" fmla="*/ 6585849 h 6858000"/>
              <a:gd name="connsiteX214" fmla="*/ 10346688 w 12192000"/>
              <a:gd name="connsiteY214" fmla="*/ 6716173 h 6858000"/>
              <a:gd name="connsiteX215" fmla="*/ 10361467 w 12192000"/>
              <a:gd name="connsiteY215" fmla="*/ 6716173 h 6858000"/>
              <a:gd name="connsiteX216" fmla="*/ 10361467 w 12192000"/>
              <a:gd name="connsiteY216" fmla="*/ 6657057 h 6858000"/>
              <a:gd name="connsiteX217" fmla="*/ 10407148 w 12192000"/>
              <a:gd name="connsiteY217" fmla="*/ 6657057 h 6858000"/>
              <a:gd name="connsiteX218" fmla="*/ 10407148 w 12192000"/>
              <a:gd name="connsiteY218" fmla="*/ 6646309 h 6858000"/>
              <a:gd name="connsiteX219" fmla="*/ 10361467 w 12192000"/>
              <a:gd name="connsiteY219" fmla="*/ 6646309 h 6858000"/>
              <a:gd name="connsiteX220" fmla="*/ 10361467 w 12192000"/>
              <a:gd name="connsiteY220" fmla="*/ 6596597 h 6858000"/>
              <a:gd name="connsiteX221" fmla="*/ 10409835 w 12192000"/>
              <a:gd name="connsiteY221" fmla="*/ 6596597 h 6858000"/>
              <a:gd name="connsiteX222" fmla="*/ 10409835 w 12192000"/>
              <a:gd name="connsiteY222" fmla="*/ 6585849 h 6858000"/>
              <a:gd name="connsiteX223" fmla="*/ 11561143 w 12192000"/>
              <a:gd name="connsiteY223" fmla="*/ 6579132 h 6858000"/>
              <a:gd name="connsiteX224" fmla="*/ 11554200 w 12192000"/>
              <a:gd name="connsiteY224" fmla="*/ 6596599 h 6858000"/>
              <a:gd name="connsiteX225" fmla="*/ 11554200 w 12192000"/>
              <a:gd name="connsiteY225" fmla="*/ 6600091 h 6858000"/>
              <a:gd name="connsiteX226" fmla="*/ 11543788 w 12192000"/>
              <a:gd name="connsiteY226" fmla="*/ 6617558 h 6858000"/>
              <a:gd name="connsiteX227" fmla="*/ 11554200 w 12192000"/>
              <a:gd name="connsiteY227" fmla="*/ 6621051 h 6858000"/>
              <a:gd name="connsiteX228" fmla="*/ 11557671 w 12192000"/>
              <a:gd name="connsiteY228" fmla="*/ 6607078 h 6858000"/>
              <a:gd name="connsiteX229" fmla="*/ 11568084 w 12192000"/>
              <a:gd name="connsiteY229" fmla="*/ 6610572 h 6858000"/>
              <a:gd name="connsiteX230" fmla="*/ 11568084 w 12192000"/>
              <a:gd name="connsiteY230" fmla="*/ 6628037 h 6858000"/>
              <a:gd name="connsiteX231" fmla="*/ 11578497 w 12192000"/>
              <a:gd name="connsiteY231" fmla="*/ 6631531 h 6858000"/>
              <a:gd name="connsiteX232" fmla="*/ 11575026 w 12192000"/>
              <a:gd name="connsiteY232" fmla="*/ 6610572 h 6858000"/>
              <a:gd name="connsiteX233" fmla="*/ 11585438 w 12192000"/>
              <a:gd name="connsiteY233" fmla="*/ 6600091 h 6858000"/>
              <a:gd name="connsiteX234" fmla="*/ 11585438 w 12192000"/>
              <a:gd name="connsiteY234" fmla="*/ 6596599 h 6858000"/>
              <a:gd name="connsiteX235" fmla="*/ 11578497 w 12192000"/>
              <a:gd name="connsiteY235" fmla="*/ 6586119 h 6858000"/>
              <a:gd name="connsiteX236" fmla="*/ 11561143 w 12192000"/>
              <a:gd name="connsiteY236" fmla="*/ 6579132 h 6858000"/>
              <a:gd name="connsiteX237" fmla="*/ 11766241 w 12192000"/>
              <a:gd name="connsiteY237" fmla="*/ 6576425 h 6858000"/>
              <a:gd name="connsiteX238" fmla="*/ 11774878 w 12192000"/>
              <a:gd name="connsiteY238" fmla="*/ 6582156 h 6858000"/>
              <a:gd name="connsiteX239" fmla="*/ 11774878 w 12192000"/>
              <a:gd name="connsiteY239" fmla="*/ 6589209 h 6858000"/>
              <a:gd name="connsiteX240" fmla="*/ 11771423 w 12192000"/>
              <a:gd name="connsiteY240" fmla="*/ 6599790 h 6858000"/>
              <a:gd name="connsiteX241" fmla="*/ 11767968 w 12192000"/>
              <a:gd name="connsiteY241" fmla="*/ 6603317 h 6858000"/>
              <a:gd name="connsiteX242" fmla="*/ 11754149 w 12192000"/>
              <a:gd name="connsiteY242" fmla="*/ 6599790 h 6858000"/>
              <a:gd name="connsiteX243" fmla="*/ 11750694 w 12192000"/>
              <a:gd name="connsiteY243" fmla="*/ 6596264 h 6858000"/>
              <a:gd name="connsiteX244" fmla="*/ 11750694 w 12192000"/>
              <a:gd name="connsiteY244" fmla="*/ 6589209 h 6858000"/>
              <a:gd name="connsiteX245" fmla="*/ 11757604 w 12192000"/>
              <a:gd name="connsiteY245" fmla="*/ 6578629 h 6858000"/>
              <a:gd name="connsiteX246" fmla="*/ 11766241 w 12192000"/>
              <a:gd name="connsiteY246" fmla="*/ 6576425 h 6858000"/>
              <a:gd name="connsiteX247" fmla="*/ 10810738 w 12192000"/>
              <a:gd name="connsiteY247" fmla="*/ 6575100 h 6858000"/>
              <a:gd name="connsiteX248" fmla="*/ 10810738 w 12192000"/>
              <a:gd name="connsiteY248" fmla="*/ 6638804 h 6858000"/>
              <a:gd name="connsiteX249" fmla="*/ 10782231 w 12192000"/>
              <a:gd name="connsiteY249" fmla="*/ 6621108 h 6858000"/>
              <a:gd name="connsiteX250" fmla="*/ 10743034 w 12192000"/>
              <a:gd name="connsiteY250" fmla="*/ 6670656 h 6858000"/>
              <a:gd name="connsiteX251" fmla="*/ 10782231 w 12192000"/>
              <a:gd name="connsiteY251" fmla="*/ 6720203 h 6858000"/>
              <a:gd name="connsiteX252" fmla="*/ 10810738 w 12192000"/>
              <a:gd name="connsiteY252" fmla="*/ 6702507 h 6858000"/>
              <a:gd name="connsiteX253" fmla="*/ 10810738 w 12192000"/>
              <a:gd name="connsiteY253" fmla="*/ 6716664 h 6858000"/>
              <a:gd name="connsiteX254" fmla="*/ 10824991 w 12192000"/>
              <a:gd name="connsiteY254" fmla="*/ 6716664 h 6858000"/>
              <a:gd name="connsiteX255" fmla="*/ 10824991 w 12192000"/>
              <a:gd name="connsiteY255" fmla="*/ 6575100 h 6858000"/>
              <a:gd name="connsiteX256" fmla="*/ 10810738 w 12192000"/>
              <a:gd name="connsiteY256" fmla="*/ 6575100 h 6858000"/>
              <a:gd name="connsiteX257" fmla="*/ 11768161 w 12192000"/>
              <a:gd name="connsiteY257" fmla="*/ 6569584 h 6858000"/>
              <a:gd name="connsiteX258" fmla="*/ 11750694 w 12192000"/>
              <a:gd name="connsiteY258" fmla="*/ 6572607 h 6858000"/>
              <a:gd name="connsiteX259" fmla="*/ 11739946 w 12192000"/>
              <a:gd name="connsiteY259" fmla="*/ 6589881 h 6858000"/>
              <a:gd name="connsiteX260" fmla="*/ 11743528 w 12192000"/>
              <a:gd name="connsiteY260" fmla="*/ 6600246 h 6858000"/>
              <a:gd name="connsiteX261" fmla="*/ 11772191 w 12192000"/>
              <a:gd name="connsiteY261" fmla="*/ 6607156 h 6858000"/>
              <a:gd name="connsiteX262" fmla="*/ 11782939 w 12192000"/>
              <a:gd name="connsiteY262" fmla="*/ 6600246 h 6858000"/>
              <a:gd name="connsiteX263" fmla="*/ 11782939 w 12192000"/>
              <a:gd name="connsiteY263" fmla="*/ 6589881 h 6858000"/>
              <a:gd name="connsiteX264" fmla="*/ 11782939 w 12192000"/>
              <a:gd name="connsiteY264" fmla="*/ 6579517 h 6858000"/>
              <a:gd name="connsiteX265" fmla="*/ 11768161 w 12192000"/>
              <a:gd name="connsiteY265" fmla="*/ 6569584 h 6858000"/>
              <a:gd name="connsiteX266" fmla="*/ 11525909 w 12192000"/>
              <a:gd name="connsiteY266" fmla="*/ 6561666 h 6858000"/>
              <a:gd name="connsiteX267" fmla="*/ 11504825 w 12192000"/>
              <a:gd name="connsiteY267" fmla="*/ 6596598 h 6858000"/>
              <a:gd name="connsiteX268" fmla="*/ 11529423 w 12192000"/>
              <a:gd name="connsiteY268" fmla="*/ 6614064 h 6858000"/>
              <a:gd name="connsiteX269" fmla="*/ 11532937 w 12192000"/>
              <a:gd name="connsiteY269" fmla="*/ 6607078 h 6858000"/>
              <a:gd name="connsiteX270" fmla="*/ 11515367 w 12192000"/>
              <a:gd name="connsiteY270" fmla="*/ 6596598 h 6858000"/>
              <a:gd name="connsiteX271" fmla="*/ 11522395 w 12192000"/>
              <a:gd name="connsiteY271" fmla="*/ 6586119 h 6858000"/>
              <a:gd name="connsiteX272" fmla="*/ 11532937 w 12192000"/>
              <a:gd name="connsiteY272" fmla="*/ 6593105 h 6858000"/>
              <a:gd name="connsiteX273" fmla="*/ 11536450 w 12192000"/>
              <a:gd name="connsiteY273" fmla="*/ 6586119 h 6858000"/>
              <a:gd name="connsiteX274" fmla="*/ 11525909 w 12192000"/>
              <a:gd name="connsiteY274" fmla="*/ 6579132 h 6858000"/>
              <a:gd name="connsiteX275" fmla="*/ 11529423 w 12192000"/>
              <a:gd name="connsiteY275" fmla="*/ 6572146 h 6858000"/>
              <a:gd name="connsiteX276" fmla="*/ 11546992 w 12192000"/>
              <a:gd name="connsiteY276" fmla="*/ 6582625 h 6858000"/>
              <a:gd name="connsiteX277" fmla="*/ 11550506 w 12192000"/>
              <a:gd name="connsiteY277" fmla="*/ 6575638 h 6858000"/>
              <a:gd name="connsiteX278" fmla="*/ 11525909 w 12192000"/>
              <a:gd name="connsiteY278" fmla="*/ 6561666 h 6858000"/>
              <a:gd name="connsiteX279" fmla="*/ 11803361 w 12192000"/>
              <a:gd name="connsiteY279" fmla="*/ 6533452 h 6858000"/>
              <a:gd name="connsiteX280" fmla="*/ 11796375 w 12192000"/>
              <a:gd name="connsiteY280" fmla="*/ 6540505 h 6858000"/>
              <a:gd name="connsiteX281" fmla="*/ 11813840 w 12192000"/>
              <a:gd name="connsiteY281" fmla="*/ 6558139 h 6858000"/>
              <a:gd name="connsiteX282" fmla="*/ 11785895 w 12192000"/>
              <a:gd name="connsiteY282" fmla="*/ 6551086 h 6858000"/>
              <a:gd name="connsiteX283" fmla="*/ 11778908 w 12192000"/>
              <a:gd name="connsiteY283" fmla="*/ 6554612 h 6858000"/>
              <a:gd name="connsiteX284" fmla="*/ 11803361 w 12192000"/>
              <a:gd name="connsiteY284" fmla="*/ 6589881 h 6858000"/>
              <a:gd name="connsiteX285" fmla="*/ 11810348 w 12192000"/>
              <a:gd name="connsiteY285" fmla="*/ 6582827 h 6858000"/>
              <a:gd name="connsiteX286" fmla="*/ 11796375 w 12192000"/>
              <a:gd name="connsiteY286" fmla="*/ 6561666 h 6858000"/>
              <a:gd name="connsiteX287" fmla="*/ 11824320 w 12192000"/>
              <a:gd name="connsiteY287" fmla="*/ 6572246 h 6858000"/>
              <a:gd name="connsiteX288" fmla="*/ 11831307 w 12192000"/>
              <a:gd name="connsiteY288" fmla="*/ 6565193 h 6858000"/>
              <a:gd name="connsiteX289" fmla="*/ 11803361 w 12192000"/>
              <a:gd name="connsiteY289" fmla="*/ 6533452 h 6858000"/>
              <a:gd name="connsiteX290" fmla="*/ 11495008 w 12192000"/>
              <a:gd name="connsiteY290" fmla="*/ 6533452 h 6858000"/>
              <a:gd name="connsiteX291" fmla="*/ 11487980 w 12192000"/>
              <a:gd name="connsiteY291" fmla="*/ 6536965 h 6858000"/>
              <a:gd name="connsiteX292" fmla="*/ 11498522 w 12192000"/>
              <a:gd name="connsiteY292" fmla="*/ 6547507 h 6858000"/>
              <a:gd name="connsiteX293" fmla="*/ 11473924 w 12192000"/>
              <a:gd name="connsiteY293" fmla="*/ 6572104 h 6858000"/>
              <a:gd name="connsiteX294" fmla="*/ 11480952 w 12192000"/>
              <a:gd name="connsiteY294" fmla="*/ 6579132 h 6858000"/>
              <a:gd name="connsiteX295" fmla="*/ 11505548 w 12192000"/>
              <a:gd name="connsiteY295" fmla="*/ 6554535 h 6858000"/>
              <a:gd name="connsiteX296" fmla="*/ 11516090 w 12192000"/>
              <a:gd name="connsiteY296" fmla="*/ 6561562 h 6858000"/>
              <a:gd name="connsiteX297" fmla="*/ 11519604 w 12192000"/>
              <a:gd name="connsiteY297" fmla="*/ 6554535 h 6858000"/>
              <a:gd name="connsiteX298" fmla="*/ 11495008 w 12192000"/>
              <a:gd name="connsiteY298" fmla="*/ 6533452 h 6858000"/>
              <a:gd name="connsiteX299" fmla="*/ 11824589 w 12192000"/>
              <a:gd name="connsiteY299" fmla="*/ 6522703 h 6858000"/>
              <a:gd name="connsiteX300" fmla="*/ 11842055 w 12192000"/>
              <a:gd name="connsiteY300" fmla="*/ 6529421 h 6858000"/>
              <a:gd name="connsiteX301" fmla="*/ 11842055 w 12192000"/>
              <a:gd name="connsiteY301" fmla="*/ 6533452 h 6858000"/>
              <a:gd name="connsiteX302" fmla="*/ 11835337 w 12192000"/>
              <a:gd name="connsiteY302" fmla="*/ 6540170 h 6858000"/>
              <a:gd name="connsiteX303" fmla="*/ 11831307 w 12192000"/>
              <a:gd name="connsiteY303" fmla="*/ 6533452 h 6858000"/>
              <a:gd name="connsiteX304" fmla="*/ 11820942 w 12192000"/>
              <a:gd name="connsiteY304" fmla="*/ 6515985 h 6858000"/>
              <a:gd name="connsiteX305" fmla="*/ 11813840 w 12192000"/>
              <a:gd name="connsiteY305" fmla="*/ 6522927 h 6858000"/>
              <a:gd name="connsiteX306" fmla="*/ 11820942 w 12192000"/>
              <a:gd name="connsiteY306" fmla="*/ 6533339 h 6858000"/>
              <a:gd name="connsiteX307" fmla="*/ 11838696 w 12192000"/>
              <a:gd name="connsiteY307" fmla="*/ 6557635 h 6858000"/>
              <a:gd name="connsiteX308" fmla="*/ 11842247 w 12192000"/>
              <a:gd name="connsiteY308" fmla="*/ 6554165 h 6858000"/>
              <a:gd name="connsiteX309" fmla="*/ 11838696 w 12192000"/>
              <a:gd name="connsiteY309" fmla="*/ 6547223 h 6858000"/>
              <a:gd name="connsiteX310" fmla="*/ 11849349 w 12192000"/>
              <a:gd name="connsiteY310" fmla="*/ 6533339 h 6858000"/>
              <a:gd name="connsiteX311" fmla="*/ 11856450 w 12192000"/>
              <a:gd name="connsiteY311" fmla="*/ 6533339 h 6858000"/>
              <a:gd name="connsiteX312" fmla="*/ 11860002 w 12192000"/>
              <a:gd name="connsiteY312" fmla="*/ 6533339 h 6858000"/>
              <a:gd name="connsiteX313" fmla="*/ 11863552 w 12192000"/>
              <a:gd name="connsiteY313" fmla="*/ 6526397 h 6858000"/>
              <a:gd name="connsiteX314" fmla="*/ 11820942 w 12192000"/>
              <a:gd name="connsiteY314" fmla="*/ 6515985 h 6858000"/>
              <a:gd name="connsiteX315" fmla="*/ 11466198 w 12192000"/>
              <a:gd name="connsiteY315" fmla="*/ 6501206 h 6858000"/>
              <a:gd name="connsiteX316" fmla="*/ 11430930 w 12192000"/>
              <a:gd name="connsiteY316" fmla="*/ 6526286 h 6858000"/>
              <a:gd name="connsiteX317" fmla="*/ 11437984 w 12192000"/>
              <a:gd name="connsiteY317" fmla="*/ 6533452 h 6858000"/>
              <a:gd name="connsiteX318" fmla="*/ 11459145 w 12192000"/>
              <a:gd name="connsiteY318" fmla="*/ 6519121 h 6858000"/>
              <a:gd name="connsiteX319" fmla="*/ 11448564 w 12192000"/>
              <a:gd name="connsiteY319" fmla="*/ 6547782 h 6858000"/>
              <a:gd name="connsiteX320" fmla="*/ 11455618 w 12192000"/>
              <a:gd name="connsiteY320" fmla="*/ 6554948 h 6858000"/>
              <a:gd name="connsiteX321" fmla="*/ 11487359 w 12192000"/>
              <a:gd name="connsiteY321" fmla="*/ 6526286 h 6858000"/>
              <a:gd name="connsiteX322" fmla="*/ 11483833 w 12192000"/>
              <a:gd name="connsiteY322" fmla="*/ 6519121 h 6858000"/>
              <a:gd name="connsiteX323" fmla="*/ 11462672 w 12192000"/>
              <a:gd name="connsiteY323" fmla="*/ 6537034 h 6858000"/>
              <a:gd name="connsiteX324" fmla="*/ 11473252 w 12192000"/>
              <a:gd name="connsiteY324" fmla="*/ 6508372 h 6858000"/>
              <a:gd name="connsiteX325" fmla="*/ 11466198 w 12192000"/>
              <a:gd name="connsiteY325" fmla="*/ 6501206 h 6858000"/>
              <a:gd name="connsiteX326" fmla="*/ 11835338 w 12192000"/>
              <a:gd name="connsiteY326" fmla="*/ 6490458 h 6858000"/>
              <a:gd name="connsiteX327" fmla="*/ 11831307 w 12192000"/>
              <a:gd name="connsiteY327" fmla="*/ 6498519 h 6858000"/>
              <a:gd name="connsiteX328" fmla="*/ 11870270 w 12192000"/>
              <a:gd name="connsiteY328" fmla="*/ 6518673 h 6858000"/>
              <a:gd name="connsiteX329" fmla="*/ 11883706 w 12192000"/>
              <a:gd name="connsiteY329" fmla="*/ 6494489 h 6858000"/>
              <a:gd name="connsiteX330" fmla="*/ 11876988 w 12192000"/>
              <a:gd name="connsiteY330" fmla="*/ 6490458 h 6858000"/>
              <a:gd name="connsiteX331" fmla="*/ 11866239 w 12192000"/>
              <a:gd name="connsiteY331" fmla="*/ 6509268 h 6858000"/>
              <a:gd name="connsiteX332" fmla="*/ 11459634 w 12192000"/>
              <a:gd name="connsiteY332" fmla="*/ 6487771 h 6858000"/>
              <a:gd name="connsiteX333" fmla="*/ 11424212 w 12192000"/>
              <a:gd name="connsiteY333" fmla="*/ 6508933 h 6858000"/>
              <a:gd name="connsiteX334" fmla="*/ 11427754 w 12192000"/>
              <a:gd name="connsiteY334" fmla="*/ 6515986 h 6858000"/>
              <a:gd name="connsiteX335" fmla="*/ 11463176 w 12192000"/>
              <a:gd name="connsiteY335" fmla="*/ 6494825 h 6858000"/>
              <a:gd name="connsiteX336" fmla="*/ 11459634 w 12192000"/>
              <a:gd name="connsiteY336" fmla="*/ 6487771 h 6858000"/>
              <a:gd name="connsiteX337" fmla="*/ 11450927 w 12192000"/>
              <a:gd name="connsiteY337" fmla="*/ 6454161 h 6858000"/>
              <a:gd name="connsiteX338" fmla="*/ 11456192 w 12192000"/>
              <a:gd name="connsiteY338" fmla="*/ 6459892 h 6858000"/>
              <a:gd name="connsiteX339" fmla="*/ 11649257 w 12192000"/>
              <a:gd name="connsiteY339" fmla="*/ 6590385 h 6858000"/>
              <a:gd name="connsiteX340" fmla="*/ 11842320 w 12192000"/>
              <a:gd name="connsiteY340" fmla="*/ 6459892 h 6858000"/>
              <a:gd name="connsiteX341" fmla="*/ 11847586 w 12192000"/>
              <a:gd name="connsiteY341" fmla="*/ 6454161 h 6858000"/>
              <a:gd name="connsiteX342" fmla="*/ 11852851 w 12192000"/>
              <a:gd name="connsiteY342" fmla="*/ 6456365 h 6858000"/>
              <a:gd name="connsiteX343" fmla="*/ 11891464 w 12192000"/>
              <a:gd name="connsiteY343" fmla="*/ 6466946 h 6858000"/>
              <a:gd name="connsiteX344" fmla="*/ 11898484 w 12192000"/>
              <a:gd name="connsiteY344" fmla="*/ 6477526 h 6858000"/>
              <a:gd name="connsiteX345" fmla="*/ 11649257 w 12192000"/>
              <a:gd name="connsiteY345" fmla="*/ 6650341 h 6858000"/>
              <a:gd name="connsiteX346" fmla="*/ 11400028 w 12192000"/>
              <a:gd name="connsiteY346" fmla="*/ 6481054 h 6858000"/>
              <a:gd name="connsiteX347" fmla="*/ 11407049 w 12192000"/>
              <a:gd name="connsiteY347" fmla="*/ 6466946 h 6858000"/>
              <a:gd name="connsiteX348" fmla="*/ 11445662 w 12192000"/>
              <a:gd name="connsiteY348" fmla="*/ 6456365 h 6858000"/>
              <a:gd name="connsiteX349" fmla="*/ 11450927 w 12192000"/>
              <a:gd name="connsiteY349" fmla="*/ 6454161 h 6858000"/>
              <a:gd name="connsiteX350" fmla="*/ 11603442 w 12192000"/>
              <a:gd name="connsiteY350" fmla="*/ 6448323 h 6858000"/>
              <a:gd name="connsiteX351" fmla="*/ 11613922 w 12192000"/>
              <a:gd name="connsiteY351" fmla="*/ 6448323 h 6858000"/>
              <a:gd name="connsiteX352" fmla="*/ 11617414 w 12192000"/>
              <a:gd name="connsiteY352" fmla="*/ 6455414 h 6858000"/>
              <a:gd name="connsiteX353" fmla="*/ 11624401 w 12192000"/>
              <a:gd name="connsiteY353" fmla="*/ 6558233 h 6858000"/>
              <a:gd name="connsiteX354" fmla="*/ 11620908 w 12192000"/>
              <a:gd name="connsiteY354" fmla="*/ 6568870 h 6858000"/>
              <a:gd name="connsiteX355" fmla="*/ 11613922 w 12192000"/>
              <a:gd name="connsiteY355" fmla="*/ 6568870 h 6858000"/>
              <a:gd name="connsiteX356" fmla="*/ 11505632 w 12192000"/>
              <a:gd name="connsiteY356" fmla="*/ 6505050 h 6858000"/>
              <a:gd name="connsiteX357" fmla="*/ 11502138 w 12192000"/>
              <a:gd name="connsiteY357" fmla="*/ 6501505 h 6858000"/>
              <a:gd name="connsiteX358" fmla="*/ 11502138 w 12192000"/>
              <a:gd name="connsiteY358" fmla="*/ 6497960 h 6858000"/>
              <a:gd name="connsiteX359" fmla="*/ 11509124 w 12192000"/>
              <a:gd name="connsiteY359" fmla="*/ 6494415 h 6858000"/>
              <a:gd name="connsiteX360" fmla="*/ 11603442 w 12192000"/>
              <a:gd name="connsiteY360" fmla="*/ 6448323 h 6858000"/>
              <a:gd name="connsiteX361" fmla="*/ 11688084 w 12192000"/>
              <a:gd name="connsiteY361" fmla="*/ 6444777 h 6858000"/>
              <a:gd name="connsiteX362" fmla="*/ 11698565 w 12192000"/>
              <a:gd name="connsiteY362" fmla="*/ 6444777 h 6858000"/>
              <a:gd name="connsiteX363" fmla="*/ 11789388 w 12192000"/>
              <a:gd name="connsiteY363" fmla="*/ 6490688 h 6858000"/>
              <a:gd name="connsiteX364" fmla="*/ 11796375 w 12192000"/>
              <a:gd name="connsiteY364" fmla="*/ 6497752 h 6858000"/>
              <a:gd name="connsiteX365" fmla="*/ 11792882 w 12192000"/>
              <a:gd name="connsiteY365" fmla="*/ 6504815 h 6858000"/>
              <a:gd name="connsiteX366" fmla="*/ 11684592 w 12192000"/>
              <a:gd name="connsiteY366" fmla="*/ 6568384 h 6858000"/>
              <a:gd name="connsiteX367" fmla="*/ 11677605 w 12192000"/>
              <a:gd name="connsiteY367" fmla="*/ 6568384 h 6858000"/>
              <a:gd name="connsiteX368" fmla="*/ 11674112 w 12192000"/>
              <a:gd name="connsiteY368" fmla="*/ 6557789 h 6858000"/>
              <a:gd name="connsiteX369" fmla="*/ 11684592 w 12192000"/>
              <a:gd name="connsiteY369" fmla="*/ 6455373 h 6858000"/>
              <a:gd name="connsiteX370" fmla="*/ 11688084 w 12192000"/>
              <a:gd name="connsiteY370" fmla="*/ 6444777 h 6858000"/>
              <a:gd name="connsiteX371" fmla="*/ 10810283 w 12192000"/>
              <a:gd name="connsiteY371" fmla="*/ 6405813 h 6858000"/>
              <a:gd name="connsiteX372" fmla="*/ 10851862 w 12192000"/>
              <a:gd name="connsiteY372" fmla="*/ 6405813 h 6858000"/>
              <a:gd name="connsiteX373" fmla="*/ 10851862 w 12192000"/>
              <a:gd name="connsiteY373" fmla="*/ 6448423 h 6858000"/>
              <a:gd name="connsiteX374" fmla="*/ 10803353 w 12192000"/>
              <a:gd name="connsiteY374" fmla="*/ 6455525 h 6858000"/>
              <a:gd name="connsiteX375" fmla="*/ 10786028 w 12192000"/>
              <a:gd name="connsiteY375" fmla="*/ 6430669 h 6858000"/>
              <a:gd name="connsiteX376" fmla="*/ 10810283 w 12192000"/>
              <a:gd name="connsiteY376" fmla="*/ 6405813 h 6858000"/>
              <a:gd name="connsiteX377" fmla="*/ 10494479 w 12192000"/>
              <a:gd name="connsiteY377" fmla="*/ 6335948 h 6858000"/>
              <a:gd name="connsiteX378" fmla="*/ 10536128 w 12192000"/>
              <a:gd name="connsiteY378" fmla="*/ 6392220 h 6858000"/>
              <a:gd name="connsiteX379" fmla="*/ 10494479 w 12192000"/>
              <a:gd name="connsiteY379" fmla="*/ 6455524 h 6858000"/>
              <a:gd name="connsiteX380" fmla="*/ 10452829 w 12192000"/>
              <a:gd name="connsiteY380" fmla="*/ 6392220 h 6858000"/>
              <a:gd name="connsiteX381" fmla="*/ 10494479 w 12192000"/>
              <a:gd name="connsiteY381" fmla="*/ 6335948 h 6858000"/>
              <a:gd name="connsiteX382" fmla="*/ 11639005 w 12192000"/>
              <a:gd name="connsiteY382" fmla="*/ 6331919 h 6858000"/>
              <a:gd name="connsiteX383" fmla="*/ 11660034 w 12192000"/>
              <a:gd name="connsiteY383" fmla="*/ 6331919 h 6858000"/>
              <a:gd name="connsiteX384" fmla="*/ 11660034 w 12192000"/>
              <a:gd name="connsiteY384" fmla="*/ 6342559 h 6858000"/>
              <a:gd name="connsiteX385" fmla="*/ 11691578 w 12192000"/>
              <a:gd name="connsiteY385" fmla="*/ 6381576 h 6858000"/>
              <a:gd name="connsiteX386" fmla="*/ 11649519 w 12192000"/>
              <a:gd name="connsiteY386" fmla="*/ 6420593 h 6858000"/>
              <a:gd name="connsiteX387" fmla="*/ 11610966 w 12192000"/>
              <a:gd name="connsiteY387" fmla="*/ 6381576 h 6858000"/>
              <a:gd name="connsiteX388" fmla="*/ 11639005 w 12192000"/>
              <a:gd name="connsiteY388" fmla="*/ 6342559 h 6858000"/>
              <a:gd name="connsiteX389" fmla="*/ 11639005 w 12192000"/>
              <a:gd name="connsiteY389" fmla="*/ 6331919 h 6858000"/>
              <a:gd name="connsiteX390" fmla="*/ 11649257 w 12192000"/>
              <a:gd name="connsiteY390" fmla="*/ 6321170 h 6858000"/>
              <a:gd name="connsiteX391" fmla="*/ 11589469 w 12192000"/>
              <a:gd name="connsiteY391" fmla="*/ 6381630 h 6858000"/>
              <a:gd name="connsiteX392" fmla="*/ 11649257 w 12192000"/>
              <a:gd name="connsiteY392" fmla="*/ 6442090 h 6858000"/>
              <a:gd name="connsiteX393" fmla="*/ 11709045 w 12192000"/>
              <a:gd name="connsiteY393" fmla="*/ 6381630 h 6858000"/>
              <a:gd name="connsiteX394" fmla="*/ 11649257 w 12192000"/>
              <a:gd name="connsiteY394" fmla="*/ 6321170 h 6858000"/>
              <a:gd name="connsiteX395" fmla="*/ 11649257 w 12192000"/>
              <a:gd name="connsiteY395" fmla="*/ 6314453 h 6858000"/>
              <a:gd name="connsiteX396" fmla="*/ 11715763 w 12192000"/>
              <a:gd name="connsiteY396" fmla="*/ 6381630 h 6858000"/>
              <a:gd name="connsiteX397" fmla="*/ 11649257 w 12192000"/>
              <a:gd name="connsiteY397" fmla="*/ 6448808 h 6858000"/>
              <a:gd name="connsiteX398" fmla="*/ 11582751 w 12192000"/>
              <a:gd name="connsiteY398" fmla="*/ 6381630 h 6858000"/>
              <a:gd name="connsiteX399" fmla="*/ 11649257 w 12192000"/>
              <a:gd name="connsiteY399" fmla="*/ 6314453 h 6858000"/>
              <a:gd name="connsiteX400" fmla="*/ 11824549 w 12192000"/>
              <a:gd name="connsiteY400" fmla="*/ 6311766 h 6858000"/>
              <a:gd name="connsiteX401" fmla="*/ 11828050 w 12192000"/>
              <a:gd name="connsiteY401" fmla="*/ 6318819 h 6858000"/>
              <a:gd name="connsiteX402" fmla="*/ 11828050 w 12192000"/>
              <a:gd name="connsiteY402" fmla="*/ 6442258 h 6858000"/>
              <a:gd name="connsiteX403" fmla="*/ 11824549 w 12192000"/>
              <a:gd name="connsiteY403" fmla="*/ 6449312 h 6858000"/>
              <a:gd name="connsiteX404" fmla="*/ 11817546 w 12192000"/>
              <a:gd name="connsiteY404" fmla="*/ 6449312 h 6858000"/>
              <a:gd name="connsiteX405" fmla="*/ 11730012 w 12192000"/>
              <a:gd name="connsiteY405" fmla="*/ 6389356 h 6858000"/>
              <a:gd name="connsiteX406" fmla="*/ 11726510 w 12192000"/>
              <a:gd name="connsiteY406" fmla="*/ 6382302 h 6858000"/>
              <a:gd name="connsiteX407" fmla="*/ 11730012 w 12192000"/>
              <a:gd name="connsiteY407" fmla="*/ 6371721 h 6858000"/>
              <a:gd name="connsiteX408" fmla="*/ 11814044 w 12192000"/>
              <a:gd name="connsiteY408" fmla="*/ 6315292 h 6858000"/>
              <a:gd name="connsiteX409" fmla="*/ 11824549 w 12192000"/>
              <a:gd name="connsiteY409" fmla="*/ 6311766 h 6858000"/>
              <a:gd name="connsiteX410" fmla="*/ 11473964 w 12192000"/>
              <a:gd name="connsiteY410" fmla="*/ 6311766 h 6858000"/>
              <a:gd name="connsiteX411" fmla="*/ 11480967 w 12192000"/>
              <a:gd name="connsiteY411" fmla="*/ 6315292 h 6858000"/>
              <a:gd name="connsiteX412" fmla="*/ 11568501 w 12192000"/>
              <a:gd name="connsiteY412" fmla="*/ 6371721 h 6858000"/>
              <a:gd name="connsiteX413" fmla="*/ 11572002 w 12192000"/>
              <a:gd name="connsiteY413" fmla="*/ 6382302 h 6858000"/>
              <a:gd name="connsiteX414" fmla="*/ 11568501 w 12192000"/>
              <a:gd name="connsiteY414" fmla="*/ 6389356 h 6858000"/>
              <a:gd name="connsiteX415" fmla="*/ 11480967 w 12192000"/>
              <a:gd name="connsiteY415" fmla="*/ 6449312 h 6858000"/>
              <a:gd name="connsiteX416" fmla="*/ 11473964 w 12192000"/>
              <a:gd name="connsiteY416" fmla="*/ 6449312 h 6858000"/>
              <a:gd name="connsiteX417" fmla="*/ 11466961 w 12192000"/>
              <a:gd name="connsiteY417" fmla="*/ 6445785 h 6858000"/>
              <a:gd name="connsiteX418" fmla="*/ 11466961 w 12192000"/>
              <a:gd name="connsiteY418" fmla="*/ 6318819 h 6858000"/>
              <a:gd name="connsiteX419" fmla="*/ 11473964 w 12192000"/>
              <a:gd name="connsiteY419" fmla="*/ 6311766 h 6858000"/>
              <a:gd name="connsiteX420" fmla="*/ 11070316 w 12192000"/>
              <a:gd name="connsiteY420" fmla="*/ 6301017 h 6858000"/>
              <a:gd name="connsiteX421" fmla="*/ 11070316 w 12192000"/>
              <a:gd name="connsiteY421" fmla="*/ 6308070 h 6858000"/>
              <a:gd name="connsiteX422" fmla="*/ 11112166 w 12192000"/>
              <a:gd name="connsiteY422" fmla="*/ 6470304 h 6858000"/>
              <a:gd name="connsiteX423" fmla="*/ 11133091 w 12192000"/>
              <a:gd name="connsiteY423" fmla="*/ 6491465 h 6858000"/>
              <a:gd name="connsiteX424" fmla="*/ 11143554 w 12192000"/>
              <a:gd name="connsiteY424" fmla="*/ 6491465 h 6858000"/>
              <a:gd name="connsiteX425" fmla="*/ 11140066 w 12192000"/>
              <a:gd name="connsiteY425" fmla="*/ 6498518 h 6858000"/>
              <a:gd name="connsiteX426" fmla="*/ 11112166 w 12192000"/>
              <a:gd name="connsiteY426" fmla="*/ 6519679 h 6858000"/>
              <a:gd name="connsiteX427" fmla="*/ 11077291 w 12192000"/>
              <a:gd name="connsiteY427" fmla="*/ 6516153 h 6858000"/>
              <a:gd name="connsiteX428" fmla="*/ 11073804 w 12192000"/>
              <a:gd name="connsiteY428" fmla="*/ 6519679 h 6858000"/>
              <a:gd name="connsiteX429" fmla="*/ 11070316 w 12192000"/>
              <a:gd name="connsiteY429" fmla="*/ 6523206 h 6858000"/>
              <a:gd name="connsiteX430" fmla="*/ 11070316 w 12192000"/>
              <a:gd name="connsiteY430" fmla="*/ 6544367 h 6858000"/>
              <a:gd name="connsiteX431" fmla="*/ 11077291 w 12192000"/>
              <a:gd name="connsiteY431" fmla="*/ 6551421 h 6858000"/>
              <a:gd name="connsiteX432" fmla="*/ 11122628 w 12192000"/>
              <a:gd name="connsiteY432" fmla="*/ 6554947 h 6858000"/>
              <a:gd name="connsiteX433" fmla="*/ 11126116 w 12192000"/>
              <a:gd name="connsiteY433" fmla="*/ 6554947 h 6858000"/>
              <a:gd name="connsiteX434" fmla="*/ 11181916 w 12192000"/>
              <a:gd name="connsiteY434" fmla="*/ 6502045 h 6858000"/>
              <a:gd name="connsiteX435" fmla="*/ 11213303 w 12192000"/>
              <a:gd name="connsiteY435" fmla="*/ 6371553 h 6858000"/>
              <a:gd name="connsiteX436" fmla="*/ 11227253 w 12192000"/>
              <a:gd name="connsiteY436" fmla="*/ 6329231 h 6858000"/>
              <a:gd name="connsiteX437" fmla="*/ 11230741 w 12192000"/>
              <a:gd name="connsiteY437" fmla="*/ 6308070 h 6858000"/>
              <a:gd name="connsiteX438" fmla="*/ 11230741 w 12192000"/>
              <a:gd name="connsiteY438" fmla="*/ 6301017 h 6858000"/>
              <a:gd name="connsiteX439" fmla="*/ 11223766 w 12192000"/>
              <a:gd name="connsiteY439" fmla="*/ 6301017 h 6858000"/>
              <a:gd name="connsiteX440" fmla="*/ 11195866 w 12192000"/>
              <a:gd name="connsiteY440" fmla="*/ 6301017 h 6858000"/>
              <a:gd name="connsiteX441" fmla="*/ 11188891 w 12192000"/>
              <a:gd name="connsiteY441" fmla="*/ 6304543 h 6858000"/>
              <a:gd name="connsiteX442" fmla="*/ 11150528 w 12192000"/>
              <a:gd name="connsiteY442" fmla="*/ 6449143 h 6858000"/>
              <a:gd name="connsiteX443" fmla="*/ 11147041 w 12192000"/>
              <a:gd name="connsiteY443" fmla="*/ 6449143 h 6858000"/>
              <a:gd name="connsiteX444" fmla="*/ 11112166 w 12192000"/>
              <a:gd name="connsiteY444" fmla="*/ 6304543 h 6858000"/>
              <a:gd name="connsiteX445" fmla="*/ 11105191 w 12192000"/>
              <a:gd name="connsiteY445" fmla="*/ 6301017 h 6858000"/>
              <a:gd name="connsiteX446" fmla="*/ 11077291 w 12192000"/>
              <a:gd name="connsiteY446" fmla="*/ 6301017 h 6858000"/>
              <a:gd name="connsiteX447" fmla="*/ 11070316 w 12192000"/>
              <a:gd name="connsiteY447" fmla="*/ 6301017 h 6858000"/>
              <a:gd name="connsiteX448" fmla="*/ 11038289 w 12192000"/>
              <a:gd name="connsiteY448" fmla="*/ 6296986 h 6858000"/>
              <a:gd name="connsiteX449" fmla="*/ 10985474 w 12192000"/>
              <a:gd name="connsiteY449" fmla="*/ 6318092 h 6858000"/>
              <a:gd name="connsiteX450" fmla="*/ 10985474 w 12192000"/>
              <a:gd name="connsiteY450" fmla="*/ 6307539 h 6858000"/>
              <a:gd name="connsiteX451" fmla="*/ 10978433 w 12192000"/>
              <a:gd name="connsiteY451" fmla="*/ 6300504 h 6858000"/>
              <a:gd name="connsiteX452" fmla="*/ 10950264 w 12192000"/>
              <a:gd name="connsiteY452" fmla="*/ 6300504 h 6858000"/>
              <a:gd name="connsiteX453" fmla="*/ 10943222 w 12192000"/>
              <a:gd name="connsiteY453" fmla="*/ 6307539 h 6858000"/>
              <a:gd name="connsiteX454" fmla="*/ 10943222 w 12192000"/>
              <a:gd name="connsiteY454" fmla="*/ 6483422 h 6858000"/>
              <a:gd name="connsiteX455" fmla="*/ 10950264 w 12192000"/>
              <a:gd name="connsiteY455" fmla="*/ 6490457 h 6858000"/>
              <a:gd name="connsiteX456" fmla="*/ 10978433 w 12192000"/>
              <a:gd name="connsiteY456" fmla="*/ 6490457 h 6858000"/>
              <a:gd name="connsiteX457" fmla="*/ 10985474 w 12192000"/>
              <a:gd name="connsiteY457" fmla="*/ 6483422 h 6858000"/>
              <a:gd name="connsiteX458" fmla="*/ 10985474 w 12192000"/>
              <a:gd name="connsiteY458" fmla="*/ 6360304 h 6858000"/>
              <a:gd name="connsiteX459" fmla="*/ 11038289 w 12192000"/>
              <a:gd name="connsiteY459" fmla="*/ 6339198 h 6858000"/>
              <a:gd name="connsiteX460" fmla="*/ 11045332 w 12192000"/>
              <a:gd name="connsiteY460" fmla="*/ 6332163 h 6858000"/>
              <a:gd name="connsiteX461" fmla="*/ 11045332 w 12192000"/>
              <a:gd name="connsiteY461" fmla="*/ 6304022 h 6858000"/>
              <a:gd name="connsiteX462" fmla="*/ 11041811 w 12192000"/>
              <a:gd name="connsiteY462" fmla="*/ 6300504 h 6858000"/>
              <a:gd name="connsiteX463" fmla="*/ 11038289 w 12192000"/>
              <a:gd name="connsiteY463" fmla="*/ 6296986 h 6858000"/>
              <a:gd name="connsiteX464" fmla="*/ 10831647 w 12192000"/>
              <a:gd name="connsiteY464" fmla="*/ 6292955 h 6858000"/>
              <a:gd name="connsiteX465" fmla="*/ 10761417 w 12192000"/>
              <a:gd name="connsiteY465" fmla="*/ 6300026 h 6858000"/>
              <a:gd name="connsiteX466" fmla="*/ 10754394 w 12192000"/>
              <a:gd name="connsiteY466" fmla="*/ 6307098 h 6858000"/>
              <a:gd name="connsiteX467" fmla="*/ 10754394 w 12192000"/>
              <a:gd name="connsiteY467" fmla="*/ 6331847 h 6858000"/>
              <a:gd name="connsiteX468" fmla="*/ 10757905 w 12192000"/>
              <a:gd name="connsiteY468" fmla="*/ 6338919 h 6858000"/>
              <a:gd name="connsiteX469" fmla="*/ 10761417 w 12192000"/>
              <a:gd name="connsiteY469" fmla="*/ 6338919 h 6858000"/>
              <a:gd name="connsiteX470" fmla="*/ 10828136 w 12192000"/>
              <a:gd name="connsiteY470" fmla="*/ 6335383 h 6858000"/>
              <a:gd name="connsiteX471" fmla="*/ 10852717 w 12192000"/>
              <a:gd name="connsiteY471" fmla="*/ 6360133 h 6858000"/>
              <a:gd name="connsiteX472" fmla="*/ 10852717 w 12192000"/>
              <a:gd name="connsiteY472" fmla="*/ 6370740 h 6858000"/>
              <a:gd name="connsiteX473" fmla="*/ 10803555 w 12192000"/>
              <a:gd name="connsiteY473" fmla="*/ 6374276 h 6858000"/>
              <a:gd name="connsiteX474" fmla="*/ 10740347 w 12192000"/>
              <a:gd name="connsiteY474" fmla="*/ 6434381 h 6858000"/>
              <a:gd name="connsiteX475" fmla="*/ 10796532 w 12192000"/>
              <a:gd name="connsiteY475" fmla="*/ 6494487 h 6858000"/>
              <a:gd name="connsiteX476" fmla="*/ 10859740 w 12192000"/>
              <a:gd name="connsiteY476" fmla="*/ 6480344 h 6858000"/>
              <a:gd name="connsiteX477" fmla="*/ 10887833 w 12192000"/>
              <a:gd name="connsiteY477" fmla="*/ 6494487 h 6858000"/>
              <a:gd name="connsiteX478" fmla="*/ 10894855 w 12192000"/>
              <a:gd name="connsiteY478" fmla="*/ 6490951 h 6858000"/>
              <a:gd name="connsiteX479" fmla="*/ 10894855 w 12192000"/>
              <a:gd name="connsiteY479" fmla="*/ 6487416 h 6858000"/>
              <a:gd name="connsiteX480" fmla="*/ 10894855 w 12192000"/>
              <a:gd name="connsiteY480" fmla="*/ 6360133 h 6858000"/>
              <a:gd name="connsiteX481" fmla="*/ 10831647 w 12192000"/>
              <a:gd name="connsiteY481" fmla="*/ 6292955 h 6858000"/>
              <a:gd name="connsiteX482" fmla="*/ 10495822 w 12192000"/>
              <a:gd name="connsiteY482" fmla="*/ 6292954 h 6858000"/>
              <a:gd name="connsiteX483" fmla="*/ 10409835 w 12192000"/>
              <a:gd name="connsiteY483" fmla="*/ 6393721 h 6858000"/>
              <a:gd name="connsiteX484" fmla="*/ 10495822 w 12192000"/>
              <a:gd name="connsiteY484" fmla="*/ 6494487 h 6858000"/>
              <a:gd name="connsiteX485" fmla="*/ 10581809 w 12192000"/>
              <a:gd name="connsiteY485" fmla="*/ 6393721 h 6858000"/>
              <a:gd name="connsiteX486" fmla="*/ 10495822 w 12192000"/>
              <a:gd name="connsiteY486" fmla="*/ 6292954 h 6858000"/>
              <a:gd name="connsiteX487" fmla="*/ 10241892 w 12192000"/>
              <a:gd name="connsiteY487" fmla="*/ 6268771 h 6858000"/>
              <a:gd name="connsiteX488" fmla="*/ 10273241 w 12192000"/>
              <a:gd name="connsiteY488" fmla="*/ 6268771 h 6858000"/>
              <a:gd name="connsiteX489" fmla="*/ 10290657 w 12192000"/>
              <a:gd name="connsiteY489" fmla="*/ 6268771 h 6858000"/>
              <a:gd name="connsiteX490" fmla="*/ 10335940 w 12192000"/>
              <a:gd name="connsiteY490" fmla="*/ 6307735 h 6858000"/>
              <a:gd name="connsiteX491" fmla="*/ 10287174 w 12192000"/>
              <a:gd name="connsiteY491" fmla="*/ 6346697 h 6858000"/>
              <a:gd name="connsiteX492" fmla="*/ 10241892 w 12192000"/>
              <a:gd name="connsiteY492" fmla="*/ 6346697 h 6858000"/>
              <a:gd name="connsiteX493" fmla="*/ 10241892 w 12192000"/>
              <a:gd name="connsiteY493" fmla="*/ 6268771 h 6858000"/>
              <a:gd name="connsiteX494" fmla="*/ 10659063 w 12192000"/>
              <a:gd name="connsiteY494" fmla="*/ 6255336 h 6858000"/>
              <a:gd name="connsiteX495" fmla="*/ 10627410 w 12192000"/>
              <a:gd name="connsiteY495" fmla="*/ 6262370 h 6858000"/>
              <a:gd name="connsiteX496" fmla="*/ 10623893 w 12192000"/>
              <a:gd name="connsiteY496" fmla="*/ 6269404 h 6858000"/>
              <a:gd name="connsiteX497" fmla="*/ 10623893 w 12192000"/>
              <a:gd name="connsiteY497" fmla="*/ 6301056 h 6858000"/>
              <a:gd name="connsiteX498" fmla="*/ 10606308 w 12192000"/>
              <a:gd name="connsiteY498" fmla="*/ 6301056 h 6858000"/>
              <a:gd name="connsiteX499" fmla="*/ 10599275 w 12192000"/>
              <a:gd name="connsiteY499" fmla="*/ 6308090 h 6858000"/>
              <a:gd name="connsiteX500" fmla="*/ 10599275 w 12192000"/>
              <a:gd name="connsiteY500" fmla="*/ 6332708 h 6858000"/>
              <a:gd name="connsiteX501" fmla="*/ 10606308 w 12192000"/>
              <a:gd name="connsiteY501" fmla="*/ 6339742 h 6858000"/>
              <a:gd name="connsiteX502" fmla="*/ 10623893 w 12192000"/>
              <a:gd name="connsiteY502" fmla="*/ 6339742 h 6858000"/>
              <a:gd name="connsiteX503" fmla="*/ 10623893 w 12192000"/>
              <a:gd name="connsiteY503" fmla="*/ 6424149 h 6858000"/>
              <a:gd name="connsiteX504" fmla="*/ 10680164 w 12192000"/>
              <a:gd name="connsiteY504" fmla="*/ 6494487 h 6858000"/>
              <a:gd name="connsiteX505" fmla="*/ 10711817 w 12192000"/>
              <a:gd name="connsiteY505" fmla="*/ 6490971 h 6858000"/>
              <a:gd name="connsiteX506" fmla="*/ 10718851 w 12192000"/>
              <a:gd name="connsiteY506" fmla="*/ 6483936 h 6858000"/>
              <a:gd name="connsiteX507" fmla="*/ 10718851 w 12192000"/>
              <a:gd name="connsiteY507" fmla="*/ 6459318 h 6858000"/>
              <a:gd name="connsiteX508" fmla="*/ 10711817 w 12192000"/>
              <a:gd name="connsiteY508" fmla="*/ 6452284 h 6858000"/>
              <a:gd name="connsiteX509" fmla="*/ 10687198 w 12192000"/>
              <a:gd name="connsiteY509" fmla="*/ 6452284 h 6858000"/>
              <a:gd name="connsiteX510" fmla="*/ 10666096 w 12192000"/>
              <a:gd name="connsiteY510" fmla="*/ 6417115 h 6858000"/>
              <a:gd name="connsiteX511" fmla="*/ 10666096 w 12192000"/>
              <a:gd name="connsiteY511" fmla="*/ 6339742 h 6858000"/>
              <a:gd name="connsiteX512" fmla="*/ 10711817 w 12192000"/>
              <a:gd name="connsiteY512" fmla="*/ 6339742 h 6858000"/>
              <a:gd name="connsiteX513" fmla="*/ 10718851 w 12192000"/>
              <a:gd name="connsiteY513" fmla="*/ 6332708 h 6858000"/>
              <a:gd name="connsiteX514" fmla="*/ 10718851 w 12192000"/>
              <a:gd name="connsiteY514" fmla="*/ 6308090 h 6858000"/>
              <a:gd name="connsiteX515" fmla="*/ 10711817 w 12192000"/>
              <a:gd name="connsiteY515" fmla="*/ 6301056 h 6858000"/>
              <a:gd name="connsiteX516" fmla="*/ 10666096 w 12192000"/>
              <a:gd name="connsiteY516" fmla="*/ 6301056 h 6858000"/>
              <a:gd name="connsiteX517" fmla="*/ 10666096 w 12192000"/>
              <a:gd name="connsiteY517" fmla="*/ 6262370 h 6858000"/>
              <a:gd name="connsiteX518" fmla="*/ 10662580 w 12192000"/>
              <a:gd name="connsiteY518" fmla="*/ 6255336 h 6858000"/>
              <a:gd name="connsiteX519" fmla="*/ 10659063 w 12192000"/>
              <a:gd name="connsiteY519" fmla="*/ 6255336 h 6858000"/>
              <a:gd name="connsiteX520" fmla="*/ 10283668 w 12192000"/>
              <a:gd name="connsiteY520" fmla="*/ 6227122 h 6858000"/>
              <a:gd name="connsiteX521" fmla="*/ 10203208 w 12192000"/>
              <a:gd name="connsiteY521" fmla="*/ 6230633 h 6858000"/>
              <a:gd name="connsiteX522" fmla="*/ 10196211 w 12192000"/>
              <a:gd name="connsiteY522" fmla="*/ 6237655 h 6858000"/>
              <a:gd name="connsiteX523" fmla="*/ 10196211 w 12192000"/>
              <a:gd name="connsiteY523" fmla="*/ 6483435 h 6858000"/>
              <a:gd name="connsiteX524" fmla="*/ 10203208 w 12192000"/>
              <a:gd name="connsiteY524" fmla="*/ 6490457 h 6858000"/>
              <a:gd name="connsiteX525" fmla="*/ 10234693 w 12192000"/>
              <a:gd name="connsiteY525" fmla="*/ 6490457 h 6858000"/>
              <a:gd name="connsiteX526" fmla="*/ 10241689 w 12192000"/>
              <a:gd name="connsiteY526" fmla="*/ 6483435 h 6858000"/>
              <a:gd name="connsiteX527" fmla="*/ 10241689 w 12192000"/>
              <a:gd name="connsiteY527" fmla="*/ 6385123 h 6858000"/>
              <a:gd name="connsiteX528" fmla="*/ 10290665 w 12192000"/>
              <a:gd name="connsiteY528" fmla="*/ 6388634 h 6858000"/>
              <a:gd name="connsiteX529" fmla="*/ 10336143 w 12192000"/>
              <a:gd name="connsiteY529" fmla="*/ 6486946 h 6858000"/>
              <a:gd name="connsiteX530" fmla="*/ 10343139 w 12192000"/>
              <a:gd name="connsiteY530" fmla="*/ 6490457 h 6858000"/>
              <a:gd name="connsiteX531" fmla="*/ 10374624 w 12192000"/>
              <a:gd name="connsiteY531" fmla="*/ 6490457 h 6858000"/>
              <a:gd name="connsiteX532" fmla="*/ 10381620 w 12192000"/>
              <a:gd name="connsiteY532" fmla="*/ 6486946 h 6858000"/>
              <a:gd name="connsiteX533" fmla="*/ 10381620 w 12192000"/>
              <a:gd name="connsiteY533" fmla="*/ 6479924 h 6858000"/>
              <a:gd name="connsiteX534" fmla="*/ 10336143 w 12192000"/>
              <a:gd name="connsiteY534" fmla="*/ 6374590 h 6858000"/>
              <a:gd name="connsiteX535" fmla="*/ 10381620 w 12192000"/>
              <a:gd name="connsiteY535" fmla="*/ 6307878 h 6858000"/>
              <a:gd name="connsiteX536" fmla="*/ 10290665 w 12192000"/>
              <a:gd name="connsiteY536" fmla="*/ 6227122 h 6858000"/>
              <a:gd name="connsiteX537" fmla="*/ 10283668 w 12192000"/>
              <a:gd name="connsiteY537" fmla="*/ 6227122 h 6858000"/>
              <a:gd name="connsiteX538" fmla="*/ 11839186 w 12192000"/>
              <a:gd name="connsiteY538" fmla="*/ 6196200 h 6858000"/>
              <a:gd name="connsiteX539" fmla="*/ 11845722 w 12192000"/>
              <a:gd name="connsiteY539" fmla="*/ 6201931 h 6858000"/>
              <a:gd name="connsiteX540" fmla="*/ 11908470 w 12192000"/>
              <a:gd name="connsiteY540" fmla="*/ 6441755 h 6858000"/>
              <a:gd name="connsiteX541" fmla="*/ 11898012 w 12192000"/>
              <a:gd name="connsiteY541" fmla="*/ 6445282 h 6858000"/>
              <a:gd name="connsiteX542" fmla="*/ 11859666 w 12192000"/>
              <a:gd name="connsiteY542" fmla="*/ 6434701 h 6858000"/>
              <a:gd name="connsiteX543" fmla="*/ 11852694 w 12192000"/>
              <a:gd name="connsiteY543" fmla="*/ 6424121 h 6858000"/>
              <a:gd name="connsiteX544" fmla="*/ 11807377 w 12192000"/>
              <a:gd name="connsiteY544" fmla="*/ 6244253 h 6858000"/>
              <a:gd name="connsiteX545" fmla="*/ 11807377 w 12192000"/>
              <a:gd name="connsiteY545" fmla="*/ 6230146 h 6858000"/>
              <a:gd name="connsiteX546" fmla="*/ 11835264 w 12192000"/>
              <a:gd name="connsiteY546" fmla="*/ 6198404 h 6858000"/>
              <a:gd name="connsiteX547" fmla="*/ 11839186 w 12192000"/>
              <a:gd name="connsiteY547" fmla="*/ 6196200 h 6858000"/>
              <a:gd name="connsiteX548" fmla="*/ 11458923 w 12192000"/>
              <a:gd name="connsiteY548" fmla="*/ 6196200 h 6858000"/>
              <a:gd name="connsiteX549" fmla="*/ 11462885 w 12192000"/>
              <a:gd name="connsiteY549" fmla="*/ 6198404 h 6858000"/>
              <a:gd name="connsiteX550" fmla="*/ 11494585 w 12192000"/>
              <a:gd name="connsiteY550" fmla="*/ 6230146 h 6858000"/>
              <a:gd name="connsiteX551" fmla="*/ 11491063 w 12192000"/>
              <a:gd name="connsiteY551" fmla="*/ 6244253 h 6858000"/>
              <a:gd name="connsiteX552" fmla="*/ 11445274 w 12192000"/>
              <a:gd name="connsiteY552" fmla="*/ 6424121 h 6858000"/>
              <a:gd name="connsiteX553" fmla="*/ 11438229 w 12192000"/>
              <a:gd name="connsiteY553" fmla="*/ 6434701 h 6858000"/>
              <a:gd name="connsiteX554" fmla="*/ 11399484 w 12192000"/>
              <a:gd name="connsiteY554" fmla="*/ 6445282 h 6858000"/>
              <a:gd name="connsiteX555" fmla="*/ 11388917 w 12192000"/>
              <a:gd name="connsiteY555" fmla="*/ 6441755 h 6858000"/>
              <a:gd name="connsiteX556" fmla="*/ 11452318 w 12192000"/>
              <a:gd name="connsiteY556" fmla="*/ 6201931 h 6858000"/>
              <a:gd name="connsiteX557" fmla="*/ 11458923 w 12192000"/>
              <a:gd name="connsiteY557" fmla="*/ 6196200 h 6858000"/>
              <a:gd name="connsiteX558" fmla="*/ 11677605 w 12192000"/>
              <a:gd name="connsiteY558" fmla="*/ 6190846 h 6858000"/>
              <a:gd name="connsiteX559" fmla="*/ 11684592 w 12192000"/>
              <a:gd name="connsiteY559" fmla="*/ 6190846 h 6858000"/>
              <a:gd name="connsiteX560" fmla="*/ 11792882 w 12192000"/>
              <a:gd name="connsiteY560" fmla="*/ 6254415 h 6858000"/>
              <a:gd name="connsiteX561" fmla="*/ 11796375 w 12192000"/>
              <a:gd name="connsiteY561" fmla="*/ 6261479 h 6858000"/>
              <a:gd name="connsiteX562" fmla="*/ 11789388 w 12192000"/>
              <a:gd name="connsiteY562" fmla="*/ 6268542 h 6858000"/>
              <a:gd name="connsiteX563" fmla="*/ 11698565 w 12192000"/>
              <a:gd name="connsiteY563" fmla="*/ 6314453 h 6858000"/>
              <a:gd name="connsiteX564" fmla="*/ 11688084 w 12192000"/>
              <a:gd name="connsiteY564" fmla="*/ 6314453 h 6858000"/>
              <a:gd name="connsiteX565" fmla="*/ 11681098 w 12192000"/>
              <a:gd name="connsiteY565" fmla="*/ 6303858 h 6858000"/>
              <a:gd name="connsiteX566" fmla="*/ 11674112 w 12192000"/>
              <a:gd name="connsiteY566" fmla="*/ 6201442 h 6858000"/>
              <a:gd name="connsiteX567" fmla="*/ 11677605 w 12192000"/>
              <a:gd name="connsiteY567" fmla="*/ 6190846 h 6858000"/>
              <a:gd name="connsiteX568" fmla="*/ 11613922 w 12192000"/>
              <a:gd name="connsiteY568" fmla="*/ 6190846 h 6858000"/>
              <a:gd name="connsiteX569" fmla="*/ 11620908 w 12192000"/>
              <a:gd name="connsiteY569" fmla="*/ 6190846 h 6858000"/>
              <a:gd name="connsiteX570" fmla="*/ 11624401 w 12192000"/>
              <a:gd name="connsiteY570" fmla="*/ 6201442 h 6858000"/>
              <a:gd name="connsiteX571" fmla="*/ 11613922 w 12192000"/>
              <a:gd name="connsiteY571" fmla="*/ 6307389 h 6858000"/>
              <a:gd name="connsiteX572" fmla="*/ 11610428 w 12192000"/>
              <a:gd name="connsiteY572" fmla="*/ 6314453 h 6858000"/>
              <a:gd name="connsiteX573" fmla="*/ 11599949 w 12192000"/>
              <a:gd name="connsiteY573" fmla="*/ 6314453 h 6858000"/>
              <a:gd name="connsiteX574" fmla="*/ 11509124 w 12192000"/>
              <a:gd name="connsiteY574" fmla="*/ 6268542 h 6858000"/>
              <a:gd name="connsiteX575" fmla="*/ 11502138 w 12192000"/>
              <a:gd name="connsiteY575" fmla="*/ 6261479 h 6858000"/>
              <a:gd name="connsiteX576" fmla="*/ 11505632 w 12192000"/>
              <a:gd name="connsiteY576" fmla="*/ 6254415 h 6858000"/>
              <a:gd name="connsiteX577" fmla="*/ 11613922 w 12192000"/>
              <a:gd name="connsiteY577" fmla="*/ 6190846 h 6858000"/>
              <a:gd name="connsiteX578" fmla="*/ 11532772 w 12192000"/>
              <a:gd name="connsiteY578" fmla="*/ 6155914 h 6858000"/>
              <a:gd name="connsiteX579" fmla="*/ 11539758 w 12192000"/>
              <a:gd name="connsiteY579" fmla="*/ 6163304 h 6858000"/>
              <a:gd name="connsiteX580" fmla="*/ 11536265 w 12192000"/>
              <a:gd name="connsiteY580" fmla="*/ 6166999 h 6858000"/>
              <a:gd name="connsiteX581" fmla="*/ 11529278 w 12192000"/>
              <a:gd name="connsiteY581" fmla="*/ 6170694 h 6858000"/>
              <a:gd name="connsiteX582" fmla="*/ 11525785 w 12192000"/>
              <a:gd name="connsiteY582" fmla="*/ 6163304 h 6858000"/>
              <a:gd name="connsiteX583" fmla="*/ 11522292 w 12192000"/>
              <a:gd name="connsiteY583" fmla="*/ 6163304 h 6858000"/>
              <a:gd name="connsiteX584" fmla="*/ 11532772 w 12192000"/>
              <a:gd name="connsiteY584" fmla="*/ 6155914 h 6858000"/>
              <a:gd name="connsiteX585" fmla="*/ 11529297 w 12192000"/>
              <a:gd name="connsiteY585" fmla="*/ 6148717 h 6858000"/>
              <a:gd name="connsiteX586" fmla="*/ 11511543 w 12192000"/>
              <a:gd name="connsiteY586" fmla="*/ 6159369 h 6858000"/>
              <a:gd name="connsiteX587" fmla="*/ 11515094 w 12192000"/>
              <a:gd name="connsiteY587" fmla="*/ 6162920 h 6858000"/>
              <a:gd name="connsiteX588" fmla="*/ 11532848 w 12192000"/>
              <a:gd name="connsiteY588" fmla="*/ 6194878 h 6858000"/>
              <a:gd name="connsiteX589" fmla="*/ 11539950 w 12192000"/>
              <a:gd name="connsiteY589" fmla="*/ 6191326 h 6858000"/>
              <a:gd name="connsiteX590" fmla="*/ 11532848 w 12192000"/>
              <a:gd name="connsiteY590" fmla="*/ 6177123 h 6858000"/>
              <a:gd name="connsiteX591" fmla="*/ 11539950 w 12192000"/>
              <a:gd name="connsiteY591" fmla="*/ 6173573 h 6858000"/>
              <a:gd name="connsiteX592" fmla="*/ 11554153 w 12192000"/>
              <a:gd name="connsiteY592" fmla="*/ 6184225 h 6858000"/>
              <a:gd name="connsiteX593" fmla="*/ 11561255 w 12192000"/>
              <a:gd name="connsiteY593" fmla="*/ 6180674 h 6858000"/>
              <a:gd name="connsiteX594" fmla="*/ 11547052 w 12192000"/>
              <a:gd name="connsiteY594" fmla="*/ 6166471 h 6858000"/>
              <a:gd name="connsiteX595" fmla="*/ 11547052 w 12192000"/>
              <a:gd name="connsiteY595" fmla="*/ 6162920 h 6858000"/>
              <a:gd name="connsiteX596" fmla="*/ 11529297 w 12192000"/>
              <a:gd name="connsiteY596" fmla="*/ 6148717 h 6858000"/>
              <a:gd name="connsiteX597" fmla="*/ 11750205 w 12192000"/>
              <a:gd name="connsiteY597" fmla="*/ 6142479 h 6858000"/>
              <a:gd name="connsiteX598" fmla="*/ 11753748 w 12192000"/>
              <a:gd name="connsiteY598" fmla="*/ 6166663 h 6858000"/>
              <a:gd name="connsiteX599" fmla="*/ 11746663 w 12192000"/>
              <a:gd name="connsiteY599" fmla="*/ 6183937 h 6858000"/>
              <a:gd name="connsiteX600" fmla="*/ 11753748 w 12192000"/>
              <a:gd name="connsiteY600" fmla="*/ 6190846 h 6858000"/>
              <a:gd name="connsiteX601" fmla="*/ 11760832 w 12192000"/>
              <a:gd name="connsiteY601" fmla="*/ 6173572 h 6858000"/>
              <a:gd name="connsiteX602" fmla="*/ 11785626 w 12192000"/>
              <a:gd name="connsiteY602" fmla="*/ 6159753 h 6858000"/>
              <a:gd name="connsiteX603" fmla="*/ 11778543 w 12192000"/>
              <a:gd name="connsiteY603" fmla="*/ 6156298 h 6858000"/>
              <a:gd name="connsiteX604" fmla="*/ 11760832 w 12192000"/>
              <a:gd name="connsiteY604" fmla="*/ 6163208 h 6858000"/>
              <a:gd name="connsiteX605" fmla="*/ 11757290 w 12192000"/>
              <a:gd name="connsiteY605" fmla="*/ 6145933 h 6858000"/>
              <a:gd name="connsiteX606" fmla="*/ 11750205 w 12192000"/>
              <a:gd name="connsiteY606" fmla="*/ 6142479 h 6858000"/>
              <a:gd name="connsiteX607" fmla="*/ 11715224 w 12192000"/>
              <a:gd name="connsiteY607" fmla="*/ 6138449 h 6858000"/>
              <a:gd name="connsiteX608" fmla="*/ 11725705 w 12192000"/>
              <a:gd name="connsiteY608" fmla="*/ 6141808 h 6858000"/>
              <a:gd name="connsiteX609" fmla="*/ 11729197 w 12192000"/>
              <a:gd name="connsiteY609" fmla="*/ 6145167 h 6858000"/>
              <a:gd name="connsiteX610" fmla="*/ 11722211 w 12192000"/>
              <a:gd name="connsiteY610" fmla="*/ 6151884 h 6858000"/>
              <a:gd name="connsiteX611" fmla="*/ 11711731 w 12192000"/>
              <a:gd name="connsiteY611" fmla="*/ 6148525 h 6858000"/>
              <a:gd name="connsiteX612" fmla="*/ 11711731 w 12192000"/>
              <a:gd name="connsiteY612" fmla="*/ 6145167 h 6858000"/>
              <a:gd name="connsiteX613" fmla="*/ 11715224 w 12192000"/>
              <a:gd name="connsiteY613" fmla="*/ 6138449 h 6858000"/>
              <a:gd name="connsiteX614" fmla="*/ 11582079 w 12192000"/>
              <a:gd name="connsiteY614" fmla="*/ 6137944 h 6858000"/>
              <a:gd name="connsiteX615" fmla="*/ 11596187 w 12192000"/>
              <a:gd name="connsiteY615" fmla="*/ 6148525 h 6858000"/>
              <a:gd name="connsiteX616" fmla="*/ 11582079 w 12192000"/>
              <a:gd name="connsiteY616" fmla="*/ 6162632 h 6858000"/>
              <a:gd name="connsiteX617" fmla="*/ 11567972 w 12192000"/>
              <a:gd name="connsiteY617" fmla="*/ 6152052 h 6858000"/>
              <a:gd name="connsiteX618" fmla="*/ 11567972 w 12192000"/>
              <a:gd name="connsiteY618" fmla="*/ 6148525 h 6858000"/>
              <a:gd name="connsiteX619" fmla="*/ 11582079 w 12192000"/>
              <a:gd name="connsiteY619" fmla="*/ 6137944 h 6858000"/>
              <a:gd name="connsiteX620" fmla="*/ 11670081 w 12192000"/>
              <a:gd name="connsiteY620" fmla="*/ 6131730 h 6858000"/>
              <a:gd name="connsiteX621" fmla="*/ 11673440 w 12192000"/>
              <a:gd name="connsiteY621" fmla="*/ 6142210 h 6858000"/>
              <a:gd name="connsiteX622" fmla="*/ 11676799 w 12192000"/>
              <a:gd name="connsiteY622" fmla="*/ 6149197 h 6858000"/>
              <a:gd name="connsiteX623" fmla="*/ 11663363 w 12192000"/>
              <a:gd name="connsiteY623" fmla="*/ 6149197 h 6858000"/>
              <a:gd name="connsiteX624" fmla="*/ 11666722 w 12192000"/>
              <a:gd name="connsiteY624" fmla="*/ 6142210 h 6858000"/>
              <a:gd name="connsiteX625" fmla="*/ 11670081 w 12192000"/>
              <a:gd name="connsiteY625" fmla="*/ 6131730 h 6858000"/>
              <a:gd name="connsiteX626" fmla="*/ 11578609 w 12192000"/>
              <a:gd name="connsiteY626" fmla="*/ 6131214 h 6858000"/>
              <a:gd name="connsiteX627" fmla="*/ 11561254 w 12192000"/>
              <a:gd name="connsiteY627" fmla="*/ 6148784 h 6858000"/>
              <a:gd name="connsiteX628" fmla="*/ 11561254 w 12192000"/>
              <a:gd name="connsiteY628" fmla="*/ 6152297 h 6858000"/>
              <a:gd name="connsiteX629" fmla="*/ 11582079 w 12192000"/>
              <a:gd name="connsiteY629" fmla="*/ 6169867 h 6858000"/>
              <a:gd name="connsiteX630" fmla="*/ 11602904 w 12192000"/>
              <a:gd name="connsiteY630" fmla="*/ 6148784 h 6858000"/>
              <a:gd name="connsiteX631" fmla="*/ 11578609 w 12192000"/>
              <a:gd name="connsiteY631" fmla="*/ 6131214 h 6858000"/>
              <a:gd name="connsiteX632" fmla="*/ 11708922 w 12192000"/>
              <a:gd name="connsiteY632" fmla="*/ 6127700 h 6858000"/>
              <a:gd name="connsiteX633" fmla="*/ 11705380 w 12192000"/>
              <a:gd name="connsiteY633" fmla="*/ 6145454 h 6858000"/>
              <a:gd name="connsiteX634" fmla="*/ 11698296 w 12192000"/>
              <a:gd name="connsiteY634" fmla="*/ 6166759 h 6858000"/>
              <a:gd name="connsiteX635" fmla="*/ 11708922 w 12192000"/>
              <a:gd name="connsiteY635" fmla="*/ 6170310 h 6858000"/>
              <a:gd name="connsiteX636" fmla="*/ 11712464 w 12192000"/>
              <a:gd name="connsiteY636" fmla="*/ 6156107 h 6858000"/>
              <a:gd name="connsiteX637" fmla="*/ 11719548 w 12192000"/>
              <a:gd name="connsiteY637" fmla="*/ 6156107 h 6858000"/>
              <a:gd name="connsiteX638" fmla="*/ 11723090 w 12192000"/>
              <a:gd name="connsiteY638" fmla="*/ 6173861 h 6858000"/>
              <a:gd name="connsiteX639" fmla="*/ 11730175 w 12192000"/>
              <a:gd name="connsiteY639" fmla="*/ 6177412 h 6858000"/>
              <a:gd name="connsiteX640" fmla="*/ 11726632 w 12192000"/>
              <a:gd name="connsiteY640" fmla="*/ 6159658 h 6858000"/>
              <a:gd name="connsiteX641" fmla="*/ 11737259 w 12192000"/>
              <a:gd name="connsiteY641" fmla="*/ 6145454 h 6858000"/>
              <a:gd name="connsiteX642" fmla="*/ 11730175 w 12192000"/>
              <a:gd name="connsiteY642" fmla="*/ 6134802 h 6858000"/>
              <a:gd name="connsiteX643" fmla="*/ 11708922 w 12192000"/>
              <a:gd name="connsiteY643" fmla="*/ 6127700 h 6858000"/>
              <a:gd name="connsiteX644" fmla="*/ 11666295 w 12192000"/>
              <a:gd name="connsiteY644" fmla="*/ 6120982 h 6858000"/>
              <a:gd name="connsiteX645" fmla="*/ 11659211 w 12192000"/>
              <a:gd name="connsiteY645" fmla="*/ 6142066 h 6858000"/>
              <a:gd name="connsiteX646" fmla="*/ 11648585 w 12192000"/>
              <a:gd name="connsiteY646" fmla="*/ 6163149 h 6858000"/>
              <a:gd name="connsiteX647" fmla="*/ 11655669 w 12192000"/>
              <a:gd name="connsiteY647" fmla="*/ 6163149 h 6858000"/>
              <a:gd name="connsiteX648" fmla="*/ 11659211 w 12192000"/>
              <a:gd name="connsiteY648" fmla="*/ 6156121 h 6858000"/>
              <a:gd name="connsiteX649" fmla="*/ 11676922 w 12192000"/>
              <a:gd name="connsiteY649" fmla="*/ 6156121 h 6858000"/>
              <a:gd name="connsiteX650" fmla="*/ 11680464 w 12192000"/>
              <a:gd name="connsiteY650" fmla="*/ 6163149 h 6858000"/>
              <a:gd name="connsiteX651" fmla="*/ 11687548 w 12192000"/>
              <a:gd name="connsiteY651" fmla="*/ 6166663 h 6858000"/>
              <a:gd name="connsiteX652" fmla="*/ 11680464 w 12192000"/>
              <a:gd name="connsiteY652" fmla="*/ 6142066 h 6858000"/>
              <a:gd name="connsiteX653" fmla="*/ 11676922 w 12192000"/>
              <a:gd name="connsiteY653" fmla="*/ 6120982 h 6858000"/>
              <a:gd name="connsiteX654" fmla="*/ 11666295 w 12192000"/>
              <a:gd name="connsiteY654" fmla="*/ 6120982 h 6858000"/>
              <a:gd name="connsiteX655" fmla="*/ 11645898 w 12192000"/>
              <a:gd name="connsiteY655" fmla="*/ 6120982 h 6858000"/>
              <a:gd name="connsiteX656" fmla="*/ 11606934 w 12192000"/>
              <a:gd name="connsiteY656" fmla="*/ 6124453 h 6858000"/>
              <a:gd name="connsiteX657" fmla="*/ 11606934 w 12192000"/>
              <a:gd name="connsiteY657" fmla="*/ 6131394 h 6858000"/>
              <a:gd name="connsiteX658" fmla="*/ 11621103 w 12192000"/>
              <a:gd name="connsiteY658" fmla="*/ 6127924 h 6858000"/>
              <a:gd name="connsiteX659" fmla="*/ 11624645 w 12192000"/>
              <a:gd name="connsiteY659" fmla="*/ 6162632 h 6858000"/>
              <a:gd name="connsiteX660" fmla="*/ 11635271 w 12192000"/>
              <a:gd name="connsiteY660" fmla="*/ 6162632 h 6858000"/>
              <a:gd name="connsiteX661" fmla="*/ 11631729 w 12192000"/>
              <a:gd name="connsiteY661" fmla="*/ 6127924 h 6858000"/>
              <a:gd name="connsiteX662" fmla="*/ 11645898 w 12192000"/>
              <a:gd name="connsiteY662" fmla="*/ 6127924 h 6858000"/>
              <a:gd name="connsiteX663" fmla="*/ 11645898 w 12192000"/>
              <a:gd name="connsiteY663" fmla="*/ 6120982 h 6858000"/>
              <a:gd name="connsiteX664" fmla="*/ 11196257 w 12192000"/>
              <a:gd name="connsiteY664" fmla="*/ 6120981 h 6858000"/>
              <a:gd name="connsiteX665" fmla="*/ 11221336 w 12192000"/>
              <a:gd name="connsiteY665" fmla="*/ 6155913 h 6858000"/>
              <a:gd name="connsiteX666" fmla="*/ 11167595 w 12192000"/>
              <a:gd name="connsiteY666" fmla="*/ 6155913 h 6858000"/>
              <a:gd name="connsiteX667" fmla="*/ 11196257 w 12192000"/>
              <a:gd name="connsiteY667" fmla="*/ 6120981 h 6858000"/>
              <a:gd name="connsiteX668" fmla="*/ 11648585 w 12192000"/>
              <a:gd name="connsiteY668" fmla="*/ 6114265 h 6858000"/>
              <a:gd name="connsiteX669" fmla="*/ 11813539 w 12192000"/>
              <a:gd name="connsiteY669" fmla="*/ 6170156 h 6858000"/>
              <a:gd name="connsiteX670" fmla="*/ 11817049 w 12192000"/>
              <a:gd name="connsiteY670" fmla="*/ 6184129 h 6858000"/>
              <a:gd name="connsiteX671" fmla="*/ 11788972 w 12192000"/>
              <a:gd name="connsiteY671" fmla="*/ 6215569 h 6858000"/>
              <a:gd name="connsiteX672" fmla="*/ 11774933 w 12192000"/>
              <a:gd name="connsiteY672" fmla="*/ 6215569 h 6858000"/>
              <a:gd name="connsiteX673" fmla="*/ 11648585 w 12192000"/>
              <a:gd name="connsiteY673" fmla="*/ 6170156 h 6858000"/>
              <a:gd name="connsiteX674" fmla="*/ 11522236 w 12192000"/>
              <a:gd name="connsiteY674" fmla="*/ 6215569 h 6858000"/>
              <a:gd name="connsiteX675" fmla="*/ 11508198 w 12192000"/>
              <a:gd name="connsiteY675" fmla="*/ 6215569 h 6858000"/>
              <a:gd name="connsiteX676" fmla="*/ 11480121 w 12192000"/>
              <a:gd name="connsiteY676" fmla="*/ 6184129 h 6858000"/>
              <a:gd name="connsiteX677" fmla="*/ 11483630 w 12192000"/>
              <a:gd name="connsiteY677" fmla="*/ 6170156 h 6858000"/>
              <a:gd name="connsiteX678" fmla="*/ 11648585 w 12192000"/>
              <a:gd name="connsiteY678" fmla="*/ 6114265 h 6858000"/>
              <a:gd name="connsiteX679" fmla="*/ 11196481 w 12192000"/>
              <a:gd name="connsiteY679" fmla="*/ 6114264 h 6858000"/>
              <a:gd name="connsiteX680" fmla="*/ 11158189 w 12192000"/>
              <a:gd name="connsiteY680" fmla="*/ 6163304 h 6858000"/>
              <a:gd name="connsiteX681" fmla="*/ 11199962 w 12192000"/>
              <a:gd name="connsiteY681" fmla="*/ 6212343 h 6858000"/>
              <a:gd name="connsiteX682" fmla="*/ 11227810 w 12192000"/>
              <a:gd name="connsiteY682" fmla="*/ 6205337 h 6858000"/>
              <a:gd name="connsiteX683" fmla="*/ 11227810 w 12192000"/>
              <a:gd name="connsiteY683" fmla="*/ 6194829 h 6858000"/>
              <a:gd name="connsiteX684" fmla="*/ 11199962 w 12192000"/>
              <a:gd name="connsiteY684" fmla="*/ 6201834 h 6858000"/>
              <a:gd name="connsiteX685" fmla="*/ 11168632 w 12192000"/>
              <a:gd name="connsiteY685" fmla="*/ 6166807 h 6858000"/>
              <a:gd name="connsiteX686" fmla="*/ 11234772 w 12192000"/>
              <a:gd name="connsiteY686" fmla="*/ 6166807 h 6858000"/>
              <a:gd name="connsiteX687" fmla="*/ 11234772 w 12192000"/>
              <a:gd name="connsiteY687" fmla="*/ 6159801 h 6858000"/>
              <a:gd name="connsiteX688" fmla="*/ 11196481 w 12192000"/>
              <a:gd name="connsiteY688" fmla="*/ 6114264 h 6858000"/>
              <a:gd name="connsiteX689" fmla="*/ 10947253 w 12192000"/>
              <a:gd name="connsiteY689" fmla="*/ 6077988 h 6858000"/>
              <a:gd name="connsiteX690" fmla="*/ 10947253 w 12192000"/>
              <a:gd name="connsiteY690" fmla="*/ 6088736 h 6858000"/>
              <a:gd name="connsiteX691" fmla="*/ 10986216 w 12192000"/>
              <a:gd name="connsiteY691" fmla="*/ 6088736 h 6858000"/>
              <a:gd name="connsiteX692" fmla="*/ 10986216 w 12192000"/>
              <a:gd name="connsiteY692" fmla="*/ 6208312 h 6858000"/>
              <a:gd name="connsiteX693" fmla="*/ 10999652 w 12192000"/>
              <a:gd name="connsiteY693" fmla="*/ 6208312 h 6858000"/>
              <a:gd name="connsiteX694" fmla="*/ 10999652 w 12192000"/>
              <a:gd name="connsiteY694" fmla="*/ 6088736 h 6858000"/>
              <a:gd name="connsiteX695" fmla="*/ 11038614 w 12192000"/>
              <a:gd name="connsiteY695" fmla="*/ 6088736 h 6858000"/>
              <a:gd name="connsiteX696" fmla="*/ 11038614 w 12192000"/>
              <a:gd name="connsiteY696" fmla="*/ 6077988 h 6858000"/>
              <a:gd name="connsiteX697" fmla="*/ 11060111 w 12192000"/>
              <a:gd name="connsiteY697" fmla="*/ 6067239 h 6858000"/>
              <a:gd name="connsiteX698" fmla="*/ 11060111 w 12192000"/>
              <a:gd name="connsiteY698" fmla="*/ 6208312 h 6858000"/>
              <a:gd name="connsiteX699" fmla="*/ 11070476 w 12192000"/>
              <a:gd name="connsiteY699" fmla="*/ 6208312 h 6858000"/>
              <a:gd name="connsiteX700" fmla="*/ 11070476 w 12192000"/>
              <a:gd name="connsiteY700" fmla="*/ 6158936 h 6858000"/>
              <a:gd name="connsiteX701" fmla="*/ 11098115 w 12192000"/>
              <a:gd name="connsiteY701" fmla="*/ 6120142 h 6858000"/>
              <a:gd name="connsiteX702" fmla="*/ 11118844 w 12192000"/>
              <a:gd name="connsiteY702" fmla="*/ 6151883 h 6858000"/>
              <a:gd name="connsiteX703" fmla="*/ 11118844 w 12192000"/>
              <a:gd name="connsiteY703" fmla="*/ 6208312 h 6858000"/>
              <a:gd name="connsiteX704" fmla="*/ 11132662 w 12192000"/>
              <a:gd name="connsiteY704" fmla="*/ 6208312 h 6858000"/>
              <a:gd name="connsiteX705" fmla="*/ 11132662 w 12192000"/>
              <a:gd name="connsiteY705" fmla="*/ 6151883 h 6858000"/>
              <a:gd name="connsiteX706" fmla="*/ 11101569 w 12192000"/>
              <a:gd name="connsiteY706" fmla="*/ 6113088 h 6858000"/>
              <a:gd name="connsiteX707" fmla="*/ 11070476 w 12192000"/>
              <a:gd name="connsiteY707" fmla="*/ 6130722 h 6858000"/>
              <a:gd name="connsiteX708" fmla="*/ 11070476 w 12192000"/>
              <a:gd name="connsiteY708" fmla="*/ 6067239 h 6858000"/>
              <a:gd name="connsiteX709" fmla="*/ 11060111 w 12192000"/>
              <a:gd name="connsiteY709" fmla="*/ 6067239 h 6858000"/>
              <a:gd name="connsiteX710" fmla="*/ 11638739 w 12192000"/>
              <a:gd name="connsiteY710" fmla="*/ 6043056 h 6858000"/>
              <a:gd name="connsiteX711" fmla="*/ 11624716 w 12192000"/>
              <a:gd name="connsiteY711" fmla="*/ 6095919 h 6858000"/>
              <a:gd name="connsiteX712" fmla="*/ 11600176 w 12192000"/>
              <a:gd name="connsiteY712" fmla="*/ 6099443 h 6858000"/>
              <a:gd name="connsiteX713" fmla="*/ 11575635 w 12192000"/>
              <a:gd name="connsiteY713" fmla="*/ 6053629 h 6858000"/>
              <a:gd name="connsiteX714" fmla="*/ 11572129 w 12192000"/>
              <a:gd name="connsiteY714" fmla="*/ 6053629 h 6858000"/>
              <a:gd name="connsiteX715" fmla="*/ 11551094 w 12192000"/>
              <a:gd name="connsiteY715" fmla="*/ 6057153 h 6858000"/>
              <a:gd name="connsiteX716" fmla="*/ 11551094 w 12192000"/>
              <a:gd name="connsiteY716" fmla="*/ 6060677 h 6858000"/>
              <a:gd name="connsiteX717" fmla="*/ 11547588 w 12192000"/>
              <a:gd name="connsiteY717" fmla="*/ 6085346 h 6858000"/>
              <a:gd name="connsiteX718" fmla="*/ 11551094 w 12192000"/>
              <a:gd name="connsiteY718" fmla="*/ 6113540 h 6858000"/>
              <a:gd name="connsiteX719" fmla="*/ 11530059 w 12192000"/>
              <a:gd name="connsiteY719" fmla="*/ 6120588 h 6858000"/>
              <a:gd name="connsiteX720" fmla="*/ 11491495 w 12192000"/>
              <a:gd name="connsiteY720" fmla="*/ 6085346 h 6858000"/>
              <a:gd name="connsiteX721" fmla="*/ 11470460 w 12192000"/>
              <a:gd name="connsiteY721" fmla="*/ 6095919 h 6858000"/>
              <a:gd name="connsiteX722" fmla="*/ 11484484 w 12192000"/>
              <a:gd name="connsiteY722" fmla="*/ 6148781 h 6858000"/>
              <a:gd name="connsiteX723" fmla="*/ 11466954 w 12192000"/>
              <a:gd name="connsiteY723" fmla="*/ 6159354 h 6858000"/>
              <a:gd name="connsiteX724" fmla="*/ 11421379 w 12192000"/>
              <a:gd name="connsiteY724" fmla="*/ 6134685 h 6858000"/>
              <a:gd name="connsiteX725" fmla="*/ 11403850 w 12192000"/>
              <a:gd name="connsiteY725" fmla="*/ 6148781 h 6858000"/>
              <a:gd name="connsiteX726" fmla="*/ 11403850 w 12192000"/>
              <a:gd name="connsiteY726" fmla="*/ 6152305 h 6858000"/>
              <a:gd name="connsiteX727" fmla="*/ 11431896 w 12192000"/>
              <a:gd name="connsiteY727" fmla="*/ 6198120 h 6858000"/>
              <a:gd name="connsiteX728" fmla="*/ 11417873 w 12192000"/>
              <a:gd name="connsiteY728" fmla="*/ 6215741 h 6858000"/>
              <a:gd name="connsiteX729" fmla="*/ 11365286 w 12192000"/>
              <a:gd name="connsiteY729" fmla="*/ 6201644 h 6858000"/>
              <a:gd name="connsiteX730" fmla="*/ 11354768 w 12192000"/>
              <a:gd name="connsiteY730" fmla="*/ 6222789 h 6858000"/>
              <a:gd name="connsiteX731" fmla="*/ 11389827 w 12192000"/>
              <a:gd name="connsiteY731" fmla="*/ 6261556 h 6858000"/>
              <a:gd name="connsiteX732" fmla="*/ 11382815 w 12192000"/>
              <a:gd name="connsiteY732" fmla="*/ 6282700 h 6858000"/>
              <a:gd name="connsiteX733" fmla="*/ 11330228 w 12192000"/>
              <a:gd name="connsiteY733" fmla="*/ 6282700 h 6858000"/>
              <a:gd name="connsiteX734" fmla="*/ 11323216 w 12192000"/>
              <a:gd name="connsiteY734" fmla="*/ 6303845 h 6858000"/>
              <a:gd name="connsiteX735" fmla="*/ 11368791 w 12192000"/>
              <a:gd name="connsiteY735" fmla="*/ 6332039 h 6858000"/>
              <a:gd name="connsiteX736" fmla="*/ 11365286 w 12192000"/>
              <a:gd name="connsiteY736" fmla="*/ 6353183 h 6858000"/>
              <a:gd name="connsiteX737" fmla="*/ 11316205 w 12192000"/>
              <a:gd name="connsiteY737" fmla="*/ 6367281 h 6858000"/>
              <a:gd name="connsiteX738" fmla="*/ 11312698 w 12192000"/>
              <a:gd name="connsiteY738" fmla="*/ 6367281 h 6858000"/>
              <a:gd name="connsiteX739" fmla="*/ 11312698 w 12192000"/>
              <a:gd name="connsiteY739" fmla="*/ 6381377 h 6858000"/>
              <a:gd name="connsiteX740" fmla="*/ 11312698 w 12192000"/>
              <a:gd name="connsiteY740" fmla="*/ 6391950 h 6858000"/>
              <a:gd name="connsiteX741" fmla="*/ 11316205 w 12192000"/>
              <a:gd name="connsiteY741" fmla="*/ 6391950 h 6858000"/>
              <a:gd name="connsiteX742" fmla="*/ 11365286 w 12192000"/>
              <a:gd name="connsiteY742" fmla="*/ 6406047 h 6858000"/>
              <a:gd name="connsiteX743" fmla="*/ 11368791 w 12192000"/>
              <a:gd name="connsiteY743" fmla="*/ 6427192 h 6858000"/>
              <a:gd name="connsiteX744" fmla="*/ 11323216 w 12192000"/>
              <a:gd name="connsiteY744" fmla="*/ 6455385 h 6858000"/>
              <a:gd name="connsiteX745" fmla="*/ 11323216 w 12192000"/>
              <a:gd name="connsiteY745" fmla="*/ 6458909 h 6858000"/>
              <a:gd name="connsiteX746" fmla="*/ 11330228 w 12192000"/>
              <a:gd name="connsiteY746" fmla="*/ 6480054 h 6858000"/>
              <a:gd name="connsiteX747" fmla="*/ 11382815 w 12192000"/>
              <a:gd name="connsiteY747" fmla="*/ 6480054 h 6858000"/>
              <a:gd name="connsiteX748" fmla="*/ 11393332 w 12192000"/>
              <a:gd name="connsiteY748" fmla="*/ 6501200 h 6858000"/>
              <a:gd name="connsiteX749" fmla="*/ 11354768 w 12192000"/>
              <a:gd name="connsiteY749" fmla="*/ 6536441 h 6858000"/>
              <a:gd name="connsiteX750" fmla="*/ 11354768 w 12192000"/>
              <a:gd name="connsiteY750" fmla="*/ 6539965 h 6858000"/>
              <a:gd name="connsiteX751" fmla="*/ 11365286 w 12192000"/>
              <a:gd name="connsiteY751" fmla="*/ 6557586 h 6858000"/>
              <a:gd name="connsiteX752" fmla="*/ 11417873 w 12192000"/>
              <a:gd name="connsiteY752" fmla="*/ 6543489 h 6858000"/>
              <a:gd name="connsiteX753" fmla="*/ 11431896 w 12192000"/>
              <a:gd name="connsiteY753" fmla="*/ 6564635 h 6858000"/>
              <a:gd name="connsiteX754" fmla="*/ 11403850 w 12192000"/>
              <a:gd name="connsiteY754" fmla="*/ 6610449 h 6858000"/>
              <a:gd name="connsiteX755" fmla="*/ 11421379 w 12192000"/>
              <a:gd name="connsiteY755" fmla="*/ 6624545 h 6858000"/>
              <a:gd name="connsiteX756" fmla="*/ 11466954 w 12192000"/>
              <a:gd name="connsiteY756" fmla="*/ 6599877 h 6858000"/>
              <a:gd name="connsiteX757" fmla="*/ 11484484 w 12192000"/>
              <a:gd name="connsiteY757" fmla="*/ 6613973 h 6858000"/>
              <a:gd name="connsiteX758" fmla="*/ 11473966 w 12192000"/>
              <a:gd name="connsiteY758" fmla="*/ 6663311 h 6858000"/>
              <a:gd name="connsiteX759" fmla="*/ 11473966 w 12192000"/>
              <a:gd name="connsiteY759" fmla="*/ 6666836 h 6858000"/>
              <a:gd name="connsiteX760" fmla="*/ 11491495 w 12192000"/>
              <a:gd name="connsiteY760" fmla="*/ 6677408 h 6858000"/>
              <a:gd name="connsiteX761" fmla="*/ 11495001 w 12192000"/>
              <a:gd name="connsiteY761" fmla="*/ 6677408 h 6858000"/>
              <a:gd name="connsiteX762" fmla="*/ 11530059 w 12192000"/>
              <a:gd name="connsiteY762" fmla="*/ 6638642 h 6858000"/>
              <a:gd name="connsiteX763" fmla="*/ 11551094 w 12192000"/>
              <a:gd name="connsiteY763" fmla="*/ 6649215 h 6858000"/>
              <a:gd name="connsiteX764" fmla="*/ 11547588 w 12192000"/>
              <a:gd name="connsiteY764" fmla="*/ 6673884 h 6858000"/>
              <a:gd name="connsiteX765" fmla="*/ 11551094 w 12192000"/>
              <a:gd name="connsiteY765" fmla="*/ 6702078 h 6858000"/>
              <a:gd name="connsiteX766" fmla="*/ 11572129 w 12192000"/>
              <a:gd name="connsiteY766" fmla="*/ 6709126 h 6858000"/>
              <a:gd name="connsiteX767" fmla="*/ 11575635 w 12192000"/>
              <a:gd name="connsiteY767" fmla="*/ 6709126 h 6858000"/>
              <a:gd name="connsiteX768" fmla="*/ 11600176 w 12192000"/>
              <a:gd name="connsiteY768" fmla="*/ 6663311 h 6858000"/>
              <a:gd name="connsiteX769" fmla="*/ 11624716 w 12192000"/>
              <a:gd name="connsiteY769" fmla="*/ 6663311 h 6858000"/>
              <a:gd name="connsiteX770" fmla="*/ 11638739 w 12192000"/>
              <a:gd name="connsiteY770" fmla="*/ 6716174 h 6858000"/>
              <a:gd name="connsiteX771" fmla="*/ 11659774 w 12192000"/>
              <a:gd name="connsiteY771" fmla="*/ 6716174 h 6858000"/>
              <a:gd name="connsiteX772" fmla="*/ 11663280 w 12192000"/>
              <a:gd name="connsiteY772" fmla="*/ 6716174 h 6858000"/>
              <a:gd name="connsiteX773" fmla="*/ 11677303 w 12192000"/>
              <a:gd name="connsiteY773" fmla="*/ 6663311 h 6858000"/>
              <a:gd name="connsiteX774" fmla="*/ 11698339 w 12192000"/>
              <a:gd name="connsiteY774" fmla="*/ 6663311 h 6858000"/>
              <a:gd name="connsiteX775" fmla="*/ 11722879 w 12192000"/>
              <a:gd name="connsiteY775" fmla="*/ 6709126 h 6858000"/>
              <a:gd name="connsiteX776" fmla="*/ 11726385 w 12192000"/>
              <a:gd name="connsiteY776" fmla="*/ 6709126 h 6858000"/>
              <a:gd name="connsiteX777" fmla="*/ 11747420 w 12192000"/>
              <a:gd name="connsiteY777" fmla="*/ 6702078 h 6858000"/>
              <a:gd name="connsiteX778" fmla="*/ 11750925 w 12192000"/>
              <a:gd name="connsiteY778" fmla="*/ 6673884 h 6858000"/>
              <a:gd name="connsiteX779" fmla="*/ 11747420 w 12192000"/>
              <a:gd name="connsiteY779" fmla="*/ 6649215 h 6858000"/>
              <a:gd name="connsiteX780" fmla="*/ 11768454 w 12192000"/>
              <a:gd name="connsiteY780" fmla="*/ 6638642 h 6858000"/>
              <a:gd name="connsiteX781" fmla="*/ 11807019 w 12192000"/>
              <a:gd name="connsiteY781" fmla="*/ 6677408 h 6858000"/>
              <a:gd name="connsiteX782" fmla="*/ 11824547 w 12192000"/>
              <a:gd name="connsiteY782" fmla="*/ 6666836 h 6858000"/>
              <a:gd name="connsiteX783" fmla="*/ 11828054 w 12192000"/>
              <a:gd name="connsiteY783" fmla="*/ 6666836 h 6858000"/>
              <a:gd name="connsiteX784" fmla="*/ 11828054 w 12192000"/>
              <a:gd name="connsiteY784" fmla="*/ 6663311 h 6858000"/>
              <a:gd name="connsiteX785" fmla="*/ 11814030 w 12192000"/>
              <a:gd name="connsiteY785" fmla="*/ 6613973 h 6858000"/>
              <a:gd name="connsiteX786" fmla="*/ 11831559 w 12192000"/>
              <a:gd name="connsiteY786" fmla="*/ 6599877 h 6858000"/>
              <a:gd name="connsiteX787" fmla="*/ 11877135 w 12192000"/>
              <a:gd name="connsiteY787" fmla="*/ 6624545 h 6858000"/>
              <a:gd name="connsiteX788" fmla="*/ 11894664 w 12192000"/>
              <a:gd name="connsiteY788" fmla="*/ 6610449 h 6858000"/>
              <a:gd name="connsiteX789" fmla="*/ 11894664 w 12192000"/>
              <a:gd name="connsiteY789" fmla="*/ 6606925 h 6858000"/>
              <a:gd name="connsiteX790" fmla="*/ 11866617 w 12192000"/>
              <a:gd name="connsiteY790" fmla="*/ 6561110 h 6858000"/>
              <a:gd name="connsiteX791" fmla="*/ 11880641 w 12192000"/>
              <a:gd name="connsiteY791" fmla="*/ 6543489 h 6858000"/>
              <a:gd name="connsiteX792" fmla="*/ 11933228 w 12192000"/>
              <a:gd name="connsiteY792" fmla="*/ 6557586 h 6858000"/>
              <a:gd name="connsiteX793" fmla="*/ 11943746 w 12192000"/>
              <a:gd name="connsiteY793" fmla="*/ 6539965 h 6858000"/>
              <a:gd name="connsiteX794" fmla="*/ 11943746 w 12192000"/>
              <a:gd name="connsiteY794" fmla="*/ 6536441 h 6858000"/>
              <a:gd name="connsiteX795" fmla="*/ 11908688 w 12192000"/>
              <a:gd name="connsiteY795" fmla="*/ 6497675 h 6858000"/>
              <a:gd name="connsiteX796" fmla="*/ 11915699 w 12192000"/>
              <a:gd name="connsiteY796" fmla="*/ 6480054 h 6858000"/>
              <a:gd name="connsiteX797" fmla="*/ 11968286 w 12192000"/>
              <a:gd name="connsiteY797" fmla="*/ 6480054 h 6858000"/>
              <a:gd name="connsiteX798" fmla="*/ 11968286 w 12192000"/>
              <a:gd name="connsiteY798" fmla="*/ 6476530 h 6858000"/>
              <a:gd name="connsiteX799" fmla="*/ 11975298 w 12192000"/>
              <a:gd name="connsiteY799" fmla="*/ 6455385 h 6858000"/>
              <a:gd name="connsiteX800" fmla="*/ 11929722 w 12192000"/>
              <a:gd name="connsiteY800" fmla="*/ 6427192 h 6858000"/>
              <a:gd name="connsiteX801" fmla="*/ 11933228 w 12192000"/>
              <a:gd name="connsiteY801" fmla="*/ 6406047 h 6858000"/>
              <a:gd name="connsiteX802" fmla="*/ 11982310 w 12192000"/>
              <a:gd name="connsiteY802" fmla="*/ 6391950 h 6858000"/>
              <a:gd name="connsiteX803" fmla="*/ 11985815 w 12192000"/>
              <a:gd name="connsiteY803" fmla="*/ 6381377 h 6858000"/>
              <a:gd name="connsiteX804" fmla="*/ 11982310 w 12192000"/>
              <a:gd name="connsiteY804" fmla="*/ 6370805 h 6858000"/>
              <a:gd name="connsiteX805" fmla="*/ 11982310 w 12192000"/>
              <a:gd name="connsiteY805" fmla="*/ 6367281 h 6858000"/>
              <a:gd name="connsiteX806" fmla="*/ 11933228 w 12192000"/>
              <a:gd name="connsiteY806" fmla="*/ 6353183 h 6858000"/>
              <a:gd name="connsiteX807" fmla="*/ 11929722 w 12192000"/>
              <a:gd name="connsiteY807" fmla="*/ 6332039 h 6858000"/>
              <a:gd name="connsiteX808" fmla="*/ 11975298 w 12192000"/>
              <a:gd name="connsiteY808" fmla="*/ 6307370 h 6858000"/>
              <a:gd name="connsiteX809" fmla="*/ 11975298 w 12192000"/>
              <a:gd name="connsiteY809" fmla="*/ 6303845 h 6858000"/>
              <a:gd name="connsiteX810" fmla="*/ 11968286 w 12192000"/>
              <a:gd name="connsiteY810" fmla="*/ 6282700 h 6858000"/>
              <a:gd name="connsiteX811" fmla="*/ 11915699 w 12192000"/>
              <a:gd name="connsiteY811" fmla="*/ 6282700 h 6858000"/>
              <a:gd name="connsiteX812" fmla="*/ 11908688 w 12192000"/>
              <a:gd name="connsiteY812" fmla="*/ 6261556 h 6858000"/>
              <a:gd name="connsiteX813" fmla="*/ 11943746 w 12192000"/>
              <a:gd name="connsiteY813" fmla="*/ 6222789 h 6858000"/>
              <a:gd name="connsiteX814" fmla="*/ 11933228 w 12192000"/>
              <a:gd name="connsiteY814" fmla="*/ 6205168 h 6858000"/>
              <a:gd name="connsiteX815" fmla="*/ 11933228 w 12192000"/>
              <a:gd name="connsiteY815" fmla="*/ 6201644 h 6858000"/>
              <a:gd name="connsiteX816" fmla="*/ 11880641 w 12192000"/>
              <a:gd name="connsiteY816" fmla="*/ 6215741 h 6858000"/>
              <a:gd name="connsiteX817" fmla="*/ 11866617 w 12192000"/>
              <a:gd name="connsiteY817" fmla="*/ 6198120 h 6858000"/>
              <a:gd name="connsiteX818" fmla="*/ 11894664 w 12192000"/>
              <a:gd name="connsiteY818" fmla="*/ 6152305 h 6858000"/>
              <a:gd name="connsiteX819" fmla="*/ 11877135 w 12192000"/>
              <a:gd name="connsiteY819" fmla="*/ 6134685 h 6858000"/>
              <a:gd name="connsiteX820" fmla="*/ 11831559 w 12192000"/>
              <a:gd name="connsiteY820" fmla="*/ 6162879 h 6858000"/>
              <a:gd name="connsiteX821" fmla="*/ 11814030 w 12192000"/>
              <a:gd name="connsiteY821" fmla="*/ 6148781 h 6858000"/>
              <a:gd name="connsiteX822" fmla="*/ 11828054 w 12192000"/>
              <a:gd name="connsiteY822" fmla="*/ 6095919 h 6858000"/>
              <a:gd name="connsiteX823" fmla="*/ 11807019 w 12192000"/>
              <a:gd name="connsiteY823" fmla="*/ 6085346 h 6858000"/>
              <a:gd name="connsiteX824" fmla="*/ 11768454 w 12192000"/>
              <a:gd name="connsiteY824" fmla="*/ 6120588 h 6858000"/>
              <a:gd name="connsiteX825" fmla="*/ 11747420 w 12192000"/>
              <a:gd name="connsiteY825" fmla="*/ 6113540 h 6858000"/>
              <a:gd name="connsiteX826" fmla="*/ 11750925 w 12192000"/>
              <a:gd name="connsiteY826" fmla="*/ 6085346 h 6858000"/>
              <a:gd name="connsiteX827" fmla="*/ 11747420 w 12192000"/>
              <a:gd name="connsiteY827" fmla="*/ 6060677 h 6858000"/>
              <a:gd name="connsiteX828" fmla="*/ 11747420 w 12192000"/>
              <a:gd name="connsiteY828" fmla="*/ 6057153 h 6858000"/>
              <a:gd name="connsiteX829" fmla="*/ 11726385 w 12192000"/>
              <a:gd name="connsiteY829" fmla="*/ 6053629 h 6858000"/>
              <a:gd name="connsiteX830" fmla="*/ 11722879 w 12192000"/>
              <a:gd name="connsiteY830" fmla="*/ 6053629 h 6858000"/>
              <a:gd name="connsiteX831" fmla="*/ 11698339 w 12192000"/>
              <a:gd name="connsiteY831" fmla="*/ 6099443 h 6858000"/>
              <a:gd name="connsiteX832" fmla="*/ 11673798 w 12192000"/>
              <a:gd name="connsiteY832" fmla="*/ 6095919 h 6858000"/>
              <a:gd name="connsiteX833" fmla="*/ 11659774 w 12192000"/>
              <a:gd name="connsiteY833" fmla="*/ 6043056 h 6858000"/>
              <a:gd name="connsiteX834" fmla="*/ 11638739 w 12192000"/>
              <a:gd name="connsiteY834" fmla="*/ 6043056 h 6858000"/>
              <a:gd name="connsiteX835" fmla="*/ 0 w 12192000"/>
              <a:gd name="connsiteY835" fmla="*/ 0 h 6858000"/>
              <a:gd name="connsiteX836" fmla="*/ 12192000 w 12192000"/>
              <a:gd name="connsiteY836" fmla="*/ 0 h 6858000"/>
              <a:gd name="connsiteX837" fmla="*/ 12192000 w 12192000"/>
              <a:gd name="connsiteY837" fmla="*/ 6858000 h 6858000"/>
              <a:gd name="connsiteX838" fmla="*/ 0 w 12192000"/>
              <a:gd name="connsiteY83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</a:cxnLst>
            <a:rect l="l" t="t" r="r" b="b"/>
            <a:pathLst>
              <a:path w="12192000" h="6858000">
                <a:moveTo>
                  <a:pt x="11946675" y="6677576"/>
                </a:moveTo>
                <a:lnTo>
                  <a:pt x="11952788" y="6677576"/>
                </a:lnTo>
                <a:cubicBezTo>
                  <a:pt x="11955414" y="6677576"/>
                  <a:pt x="11957212" y="6677768"/>
                  <a:pt x="11958183" y="6678151"/>
                </a:cubicBezTo>
                <a:cubicBezTo>
                  <a:pt x="11959154" y="6678534"/>
                  <a:pt x="11959913" y="6679115"/>
                  <a:pt x="11960461" y="6679894"/>
                </a:cubicBezTo>
                <a:cubicBezTo>
                  <a:pt x="11961008" y="6680674"/>
                  <a:pt x="11961281" y="6681557"/>
                  <a:pt x="11961281" y="6682541"/>
                </a:cubicBezTo>
                <a:cubicBezTo>
                  <a:pt x="11961281" y="6684073"/>
                  <a:pt x="11960713" y="6685303"/>
                  <a:pt x="11959578" y="6686233"/>
                </a:cubicBezTo>
                <a:cubicBezTo>
                  <a:pt x="11958443" y="6687164"/>
                  <a:pt x="11956316" y="6687628"/>
                  <a:pt x="11953198" y="6687628"/>
                </a:cubicBezTo>
                <a:lnTo>
                  <a:pt x="11946675" y="6687628"/>
                </a:lnTo>
                <a:close/>
                <a:moveTo>
                  <a:pt x="11941300" y="6673064"/>
                </a:moveTo>
                <a:lnTo>
                  <a:pt x="11941300" y="6706378"/>
                </a:lnTo>
                <a:lnTo>
                  <a:pt x="11946675" y="6706378"/>
                </a:lnTo>
                <a:lnTo>
                  <a:pt x="11946675" y="6692224"/>
                </a:lnTo>
                <a:lnTo>
                  <a:pt x="11949834" y="6692224"/>
                </a:lnTo>
                <a:cubicBezTo>
                  <a:pt x="11951722" y="6692224"/>
                  <a:pt x="11953158" y="6692606"/>
                  <a:pt x="11954142" y="6693372"/>
                </a:cubicBezTo>
                <a:cubicBezTo>
                  <a:pt x="11955564" y="6694411"/>
                  <a:pt x="11957438" y="6696996"/>
                  <a:pt x="11959762" y="6701126"/>
                </a:cubicBezTo>
                <a:lnTo>
                  <a:pt x="11962717" y="6706378"/>
                </a:lnTo>
                <a:lnTo>
                  <a:pt x="11969281" y="6706378"/>
                </a:lnTo>
                <a:lnTo>
                  <a:pt x="11965220" y="6699854"/>
                </a:lnTo>
                <a:cubicBezTo>
                  <a:pt x="11963277" y="6696763"/>
                  <a:pt x="11961636" y="6694562"/>
                  <a:pt x="11960296" y="6693249"/>
                </a:cubicBezTo>
                <a:cubicBezTo>
                  <a:pt x="11959585" y="6692566"/>
                  <a:pt x="11958641" y="6691977"/>
                  <a:pt x="11957466" y="6691485"/>
                </a:cubicBezTo>
                <a:cubicBezTo>
                  <a:pt x="11960337" y="6691266"/>
                  <a:pt x="11962642" y="6690254"/>
                  <a:pt x="11964378" y="6688449"/>
                </a:cubicBezTo>
                <a:cubicBezTo>
                  <a:pt x="11966115" y="6686644"/>
                  <a:pt x="11966983" y="6684524"/>
                  <a:pt x="11966983" y="6682090"/>
                </a:cubicBezTo>
                <a:cubicBezTo>
                  <a:pt x="11966983" y="6680367"/>
                  <a:pt x="11966464" y="6678739"/>
                  <a:pt x="11965424" y="6677207"/>
                </a:cubicBezTo>
                <a:cubicBezTo>
                  <a:pt x="11964385" y="6675675"/>
                  <a:pt x="11962990" y="6674602"/>
                  <a:pt x="11961239" y="6673987"/>
                </a:cubicBezTo>
                <a:cubicBezTo>
                  <a:pt x="11959489" y="6673371"/>
                  <a:pt x="11956658" y="6673064"/>
                  <a:pt x="11952747" y="6673064"/>
                </a:cubicBezTo>
                <a:close/>
                <a:moveTo>
                  <a:pt x="10902089" y="6670493"/>
                </a:moveTo>
                <a:cubicBezTo>
                  <a:pt x="10902089" y="6670493"/>
                  <a:pt x="10902089" y="6670493"/>
                  <a:pt x="10905603" y="6670493"/>
                </a:cubicBezTo>
                <a:lnTo>
                  <a:pt x="10905603" y="6674034"/>
                </a:lnTo>
                <a:cubicBezTo>
                  <a:pt x="10905603" y="6684661"/>
                  <a:pt x="10905603" y="6709456"/>
                  <a:pt x="10877492" y="6709456"/>
                </a:cubicBezTo>
                <a:cubicBezTo>
                  <a:pt x="10866950" y="6709456"/>
                  <a:pt x="10859922" y="6705914"/>
                  <a:pt x="10859922" y="6691746"/>
                </a:cubicBezTo>
                <a:cubicBezTo>
                  <a:pt x="10859922" y="6670493"/>
                  <a:pt x="10884520" y="6670493"/>
                  <a:pt x="10902089" y="6670493"/>
                </a:cubicBezTo>
                <a:close/>
                <a:moveTo>
                  <a:pt x="11954881" y="6663422"/>
                </a:moveTo>
                <a:cubicBezTo>
                  <a:pt x="11959202" y="6663422"/>
                  <a:pt x="11963428" y="6664537"/>
                  <a:pt x="11967558" y="6666766"/>
                </a:cubicBezTo>
                <a:cubicBezTo>
                  <a:pt x="11971688" y="6668995"/>
                  <a:pt x="11974909" y="6672182"/>
                  <a:pt x="11977220" y="6676325"/>
                </a:cubicBezTo>
                <a:cubicBezTo>
                  <a:pt x="11979531" y="6680469"/>
                  <a:pt x="11980687" y="6684784"/>
                  <a:pt x="11980687" y="6689269"/>
                </a:cubicBezTo>
                <a:cubicBezTo>
                  <a:pt x="11980687" y="6693728"/>
                  <a:pt x="11979552" y="6698002"/>
                  <a:pt x="11977282" y="6702090"/>
                </a:cubicBezTo>
                <a:cubicBezTo>
                  <a:pt x="11975012" y="6706180"/>
                  <a:pt x="11971825" y="6709366"/>
                  <a:pt x="11967722" y="6711650"/>
                </a:cubicBezTo>
                <a:cubicBezTo>
                  <a:pt x="11963619" y="6713934"/>
                  <a:pt x="11959339" y="6715076"/>
                  <a:pt x="11954881" y="6715076"/>
                </a:cubicBezTo>
                <a:cubicBezTo>
                  <a:pt x="11950422" y="6715076"/>
                  <a:pt x="11946142" y="6713934"/>
                  <a:pt x="11942039" y="6711650"/>
                </a:cubicBezTo>
                <a:cubicBezTo>
                  <a:pt x="11937936" y="6709366"/>
                  <a:pt x="11934742" y="6706180"/>
                  <a:pt x="11932459" y="6702090"/>
                </a:cubicBezTo>
                <a:cubicBezTo>
                  <a:pt x="11930175" y="6698002"/>
                  <a:pt x="11929033" y="6693728"/>
                  <a:pt x="11929033" y="6689269"/>
                </a:cubicBezTo>
                <a:cubicBezTo>
                  <a:pt x="11929033" y="6684784"/>
                  <a:pt x="11930195" y="6680469"/>
                  <a:pt x="11932521" y="6676325"/>
                </a:cubicBezTo>
                <a:cubicBezTo>
                  <a:pt x="11934846" y="6672182"/>
                  <a:pt x="11938066" y="6668995"/>
                  <a:pt x="11942183" y="6666766"/>
                </a:cubicBezTo>
                <a:cubicBezTo>
                  <a:pt x="11946299" y="6664537"/>
                  <a:pt x="11950532" y="6663422"/>
                  <a:pt x="11954881" y="6663422"/>
                </a:cubicBezTo>
                <a:close/>
                <a:moveTo>
                  <a:pt x="11954881" y="6658294"/>
                </a:moveTo>
                <a:cubicBezTo>
                  <a:pt x="11949684" y="6658294"/>
                  <a:pt x="11944610" y="6659627"/>
                  <a:pt x="11939660" y="6662294"/>
                </a:cubicBezTo>
                <a:cubicBezTo>
                  <a:pt x="11934709" y="6664960"/>
                  <a:pt x="11930845" y="6668776"/>
                  <a:pt x="11928069" y="6673741"/>
                </a:cubicBezTo>
                <a:cubicBezTo>
                  <a:pt x="11925293" y="6678704"/>
                  <a:pt x="11923904" y="6683881"/>
                  <a:pt x="11923904" y="6689269"/>
                </a:cubicBezTo>
                <a:cubicBezTo>
                  <a:pt x="11923904" y="6694603"/>
                  <a:pt x="11925272" y="6699732"/>
                  <a:pt x="11928007" y="6704655"/>
                </a:cubicBezTo>
                <a:cubicBezTo>
                  <a:pt x="11930743" y="6709578"/>
                  <a:pt x="11934565" y="6713401"/>
                  <a:pt x="11939474" y="6716122"/>
                </a:cubicBezTo>
                <a:cubicBezTo>
                  <a:pt x="11944385" y="6718843"/>
                  <a:pt x="11949519" y="6720204"/>
                  <a:pt x="11954881" y="6720204"/>
                </a:cubicBezTo>
                <a:cubicBezTo>
                  <a:pt x="11960242" y="6720204"/>
                  <a:pt x="11965376" y="6718843"/>
                  <a:pt x="11970287" y="6716122"/>
                </a:cubicBezTo>
                <a:cubicBezTo>
                  <a:pt x="11975196" y="6713401"/>
                  <a:pt x="11979011" y="6709578"/>
                  <a:pt x="11981733" y="6704655"/>
                </a:cubicBezTo>
                <a:cubicBezTo>
                  <a:pt x="11984454" y="6699732"/>
                  <a:pt x="11985815" y="6694603"/>
                  <a:pt x="11985815" y="6689269"/>
                </a:cubicBezTo>
                <a:cubicBezTo>
                  <a:pt x="11985815" y="6683881"/>
                  <a:pt x="11984434" y="6678704"/>
                  <a:pt x="11981671" y="6673741"/>
                </a:cubicBezTo>
                <a:cubicBezTo>
                  <a:pt x="11978909" y="6668776"/>
                  <a:pt x="11975052" y="6664960"/>
                  <a:pt x="11970101" y="6662294"/>
                </a:cubicBezTo>
                <a:cubicBezTo>
                  <a:pt x="11965151" y="6659627"/>
                  <a:pt x="11960077" y="6658294"/>
                  <a:pt x="11954881" y="6658294"/>
                </a:cubicBezTo>
                <a:close/>
                <a:moveTo>
                  <a:pt x="11091685" y="6628842"/>
                </a:moveTo>
                <a:cubicBezTo>
                  <a:pt x="11109123" y="6628842"/>
                  <a:pt x="11123259" y="6646888"/>
                  <a:pt x="11123259" y="6669149"/>
                </a:cubicBezTo>
                <a:cubicBezTo>
                  <a:pt x="11123259" y="6691410"/>
                  <a:pt x="11109123" y="6709455"/>
                  <a:pt x="11091685" y="6709455"/>
                </a:cubicBezTo>
                <a:cubicBezTo>
                  <a:pt x="11074247" y="6709455"/>
                  <a:pt x="11060111" y="6691410"/>
                  <a:pt x="11060111" y="6669149"/>
                </a:cubicBezTo>
                <a:cubicBezTo>
                  <a:pt x="11060111" y="6646888"/>
                  <a:pt x="11074247" y="6628842"/>
                  <a:pt x="11091685" y="6628842"/>
                </a:cubicBezTo>
                <a:close/>
                <a:moveTo>
                  <a:pt x="10781998" y="6628842"/>
                </a:moveTo>
                <a:cubicBezTo>
                  <a:pt x="10797580" y="6628842"/>
                  <a:pt x="10810212" y="6646888"/>
                  <a:pt x="10810212" y="6669149"/>
                </a:cubicBezTo>
                <a:cubicBezTo>
                  <a:pt x="10810212" y="6691410"/>
                  <a:pt x="10797580" y="6709455"/>
                  <a:pt x="10781998" y="6709455"/>
                </a:cubicBezTo>
                <a:cubicBezTo>
                  <a:pt x="10766415" y="6709455"/>
                  <a:pt x="10753783" y="6691410"/>
                  <a:pt x="10753783" y="6669149"/>
                </a:cubicBezTo>
                <a:cubicBezTo>
                  <a:pt x="10753783" y="6646888"/>
                  <a:pt x="10766415" y="6628842"/>
                  <a:pt x="10781998" y="6628842"/>
                </a:cubicBezTo>
                <a:close/>
                <a:moveTo>
                  <a:pt x="10469622" y="6628842"/>
                </a:moveTo>
                <a:cubicBezTo>
                  <a:pt x="10487060" y="6628842"/>
                  <a:pt x="10501196" y="6646888"/>
                  <a:pt x="10501196" y="6669149"/>
                </a:cubicBezTo>
                <a:cubicBezTo>
                  <a:pt x="10501196" y="6691410"/>
                  <a:pt x="10487060" y="6709455"/>
                  <a:pt x="10469622" y="6709455"/>
                </a:cubicBezTo>
                <a:cubicBezTo>
                  <a:pt x="10452185" y="6709455"/>
                  <a:pt x="10438048" y="6691410"/>
                  <a:pt x="10438048" y="6669149"/>
                </a:cubicBezTo>
                <a:cubicBezTo>
                  <a:pt x="10438048" y="6646888"/>
                  <a:pt x="10452185" y="6628842"/>
                  <a:pt x="10469622" y="6628842"/>
                </a:cubicBezTo>
                <a:close/>
                <a:moveTo>
                  <a:pt x="11014562" y="6623595"/>
                </a:moveTo>
                <a:lnTo>
                  <a:pt x="11014562" y="6719555"/>
                </a:lnTo>
                <a:lnTo>
                  <a:pt x="11026851" y="6719555"/>
                </a:lnTo>
                <a:lnTo>
                  <a:pt x="11026851" y="6623595"/>
                </a:lnTo>
                <a:close/>
                <a:moveTo>
                  <a:pt x="11158189" y="6622125"/>
                </a:moveTo>
                <a:cubicBezTo>
                  <a:pt x="11158189" y="6629091"/>
                  <a:pt x="11158189" y="6639541"/>
                  <a:pt x="11158189" y="6646508"/>
                </a:cubicBezTo>
                <a:lnTo>
                  <a:pt x="11158189" y="6716173"/>
                </a:lnTo>
                <a:cubicBezTo>
                  <a:pt x="11158189" y="6716173"/>
                  <a:pt x="11158189" y="6716173"/>
                  <a:pt x="11172009" y="6716173"/>
                </a:cubicBezTo>
                <a:cubicBezTo>
                  <a:pt x="11172009" y="6716173"/>
                  <a:pt x="11172009" y="6716173"/>
                  <a:pt x="11172009" y="6663924"/>
                </a:cubicBezTo>
                <a:cubicBezTo>
                  <a:pt x="11172009" y="6649991"/>
                  <a:pt x="11178918" y="6629091"/>
                  <a:pt x="11199648" y="6629091"/>
                </a:cubicBezTo>
                <a:cubicBezTo>
                  <a:pt x="11213466" y="6629091"/>
                  <a:pt x="11220377" y="6643024"/>
                  <a:pt x="11220377" y="6660441"/>
                </a:cubicBezTo>
                <a:cubicBezTo>
                  <a:pt x="11220377" y="6660441"/>
                  <a:pt x="11220377" y="6660441"/>
                  <a:pt x="11220377" y="6716173"/>
                </a:cubicBezTo>
                <a:cubicBezTo>
                  <a:pt x="11220377" y="6716173"/>
                  <a:pt x="11220377" y="6716173"/>
                  <a:pt x="11230741" y="6716173"/>
                </a:cubicBezTo>
                <a:cubicBezTo>
                  <a:pt x="11230741" y="6716173"/>
                  <a:pt x="11230741" y="6716173"/>
                  <a:pt x="11230741" y="6656957"/>
                </a:cubicBezTo>
                <a:cubicBezTo>
                  <a:pt x="11230741" y="6636058"/>
                  <a:pt x="11223831" y="6622125"/>
                  <a:pt x="11199648" y="6622125"/>
                </a:cubicBezTo>
                <a:cubicBezTo>
                  <a:pt x="11182373" y="6622125"/>
                  <a:pt x="11175464" y="6632574"/>
                  <a:pt x="11168554" y="6639541"/>
                </a:cubicBezTo>
                <a:cubicBezTo>
                  <a:pt x="11168554" y="6639541"/>
                  <a:pt x="11168554" y="6639541"/>
                  <a:pt x="11168554" y="6622125"/>
                </a:cubicBezTo>
                <a:cubicBezTo>
                  <a:pt x="11168554" y="6622125"/>
                  <a:pt x="11168554" y="6622125"/>
                  <a:pt x="11158189" y="6622125"/>
                </a:cubicBezTo>
                <a:close/>
                <a:moveTo>
                  <a:pt x="11088997" y="6622125"/>
                </a:moveTo>
                <a:cubicBezTo>
                  <a:pt x="11064881" y="6622125"/>
                  <a:pt x="11045332" y="6644080"/>
                  <a:pt x="11045332" y="6671165"/>
                </a:cubicBezTo>
                <a:cubicBezTo>
                  <a:pt x="11045332" y="6698249"/>
                  <a:pt x="11064881" y="6720204"/>
                  <a:pt x="11088997" y="6720204"/>
                </a:cubicBezTo>
                <a:cubicBezTo>
                  <a:pt x="11113113" y="6720204"/>
                  <a:pt x="11132662" y="6698249"/>
                  <a:pt x="11132662" y="6671165"/>
                </a:cubicBezTo>
                <a:cubicBezTo>
                  <a:pt x="11132662" y="6644080"/>
                  <a:pt x="11113113" y="6622125"/>
                  <a:pt x="11088997" y="6622125"/>
                </a:cubicBezTo>
                <a:close/>
                <a:moveTo>
                  <a:pt x="10883851" y="6622125"/>
                </a:moveTo>
                <a:cubicBezTo>
                  <a:pt x="10876813" y="6622125"/>
                  <a:pt x="10862738" y="6622125"/>
                  <a:pt x="10855700" y="6625628"/>
                </a:cubicBezTo>
                <a:cubicBezTo>
                  <a:pt x="10855700" y="6625628"/>
                  <a:pt x="10855700" y="6625628"/>
                  <a:pt x="10855700" y="6639639"/>
                </a:cubicBezTo>
                <a:cubicBezTo>
                  <a:pt x="10866257" y="6632634"/>
                  <a:pt x="10873294" y="6629131"/>
                  <a:pt x="10883851" y="6629131"/>
                </a:cubicBezTo>
                <a:cubicBezTo>
                  <a:pt x="10901445" y="6629131"/>
                  <a:pt x="10904964" y="6639639"/>
                  <a:pt x="10904964" y="6653651"/>
                </a:cubicBezTo>
                <a:cubicBezTo>
                  <a:pt x="10904964" y="6653651"/>
                  <a:pt x="10904964" y="6653651"/>
                  <a:pt x="10904964" y="6660656"/>
                </a:cubicBezTo>
                <a:cubicBezTo>
                  <a:pt x="10880332" y="6660656"/>
                  <a:pt x="10845144" y="6660656"/>
                  <a:pt x="10845144" y="6692181"/>
                </a:cubicBezTo>
                <a:cubicBezTo>
                  <a:pt x="10845144" y="6702690"/>
                  <a:pt x="10848663" y="6720204"/>
                  <a:pt x="10876813" y="6720204"/>
                </a:cubicBezTo>
                <a:cubicBezTo>
                  <a:pt x="10887370" y="6720204"/>
                  <a:pt x="10901445" y="6713198"/>
                  <a:pt x="10904964" y="6702690"/>
                </a:cubicBezTo>
                <a:cubicBezTo>
                  <a:pt x="10904964" y="6702690"/>
                  <a:pt x="10904964" y="6702690"/>
                  <a:pt x="10908483" y="6702690"/>
                </a:cubicBezTo>
                <a:lnTo>
                  <a:pt x="10908483" y="6716701"/>
                </a:lnTo>
                <a:cubicBezTo>
                  <a:pt x="10908483" y="6716701"/>
                  <a:pt x="10908483" y="6716701"/>
                  <a:pt x="10919039" y="6716701"/>
                </a:cubicBezTo>
                <a:cubicBezTo>
                  <a:pt x="10919039" y="6713198"/>
                  <a:pt x="10919039" y="6706193"/>
                  <a:pt x="10919039" y="6699187"/>
                </a:cubicBezTo>
                <a:cubicBezTo>
                  <a:pt x="10919039" y="6699187"/>
                  <a:pt x="10919039" y="6699187"/>
                  <a:pt x="10919039" y="6657154"/>
                </a:cubicBezTo>
                <a:cubicBezTo>
                  <a:pt x="10919039" y="6632634"/>
                  <a:pt x="10908483" y="6622125"/>
                  <a:pt x="10883851" y="6622125"/>
                </a:cubicBezTo>
                <a:close/>
                <a:moveTo>
                  <a:pt x="10642268" y="6622125"/>
                </a:moveTo>
                <a:cubicBezTo>
                  <a:pt x="10642268" y="6629091"/>
                  <a:pt x="10642268" y="6639541"/>
                  <a:pt x="10642268" y="6646508"/>
                </a:cubicBezTo>
                <a:lnTo>
                  <a:pt x="10642268" y="6716173"/>
                </a:lnTo>
                <a:cubicBezTo>
                  <a:pt x="10642268" y="6716173"/>
                  <a:pt x="10642268" y="6716173"/>
                  <a:pt x="10656343" y="6716173"/>
                </a:cubicBezTo>
                <a:cubicBezTo>
                  <a:pt x="10656343" y="6716173"/>
                  <a:pt x="10656343" y="6716173"/>
                  <a:pt x="10656343" y="6663924"/>
                </a:cubicBezTo>
                <a:cubicBezTo>
                  <a:pt x="10656343" y="6649991"/>
                  <a:pt x="10663381" y="6629091"/>
                  <a:pt x="10684494" y="6629091"/>
                </a:cubicBezTo>
                <a:cubicBezTo>
                  <a:pt x="10698569" y="6629091"/>
                  <a:pt x="10705607" y="6643024"/>
                  <a:pt x="10705607" y="6660441"/>
                </a:cubicBezTo>
                <a:cubicBezTo>
                  <a:pt x="10705607" y="6660441"/>
                  <a:pt x="10705607" y="6660441"/>
                  <a:pt x="10705607" y="6716173"/>
                </a:cubicBezTo>
                <a:cubicBezTo>
                  <a:pt x="10705607" y="6716173"/>
                  <a:pt x="10705607" y="6716173"/>
                  <a:pt x="10716163" y="6716173"/>
                </a:cubicBezTo>
                <a:cubicBezTo>
                  <a:pt x="10716163" y="6716173"/>
                  <a:pt x="10716163" y="6716173"/>
                  <a:pt x="10716163" y="6656957"/>
                </a:cubicBezTo>
                <a:cubicBezTo>
                  <a:pt x="10716163" y="6636058"/>
                  <a:pt x="10709125" y="6622125"/>
                  <a:pt x="10684494" y="6622125"/>
                </a:cubicBezTo>
                <a:cubicBezTo>
                  <a:pt x="10666900" y="6622125"/>
                  <a:pt x="10659862" y="6632574"/>
                  <a:pt x="10652824" y="6639541"/>
                </a:cubicBezTo>
                <a:cubicBezTo>
                  <a:pt x="10652824" y="6639541"/>
                  <a:pt x="10652824" y="6639541"/>
                  <a:pt x="10652824" y="6622125"/>
                </a:cubicBezTo>
                <a:cubicBezTo>
                  <a:pt x="10652824" y="6622125"/>
                  <a:pt x="10652824" y="6622125"/>
                  <a:pt x="10642268" y="6622125"/>
                </a:cubicBezTo>
                <a:close/>
                <a:moveTo>
                  <a:pt x="10540159" y="6622125"/>
                </a:moveTo>
                <a:cubicBezTo>
                  <a:pt x="10540159" y="6622125"/>
                  <a:pt x="10540159" y="6622125"/>
                  <a:pt x="10540159" y="6685175"/>
                </a:cubicBezTo>
                <a:cubicBezTo>
                  <a:pt x="10540159" y="6706193"/>
                  <a:pt x="10547196" y="6720204"/>
                  <a:pt x="10571828" y="6720204"/>
                </a:cubicBezTo>
                <a:cubicBezTo>
                  <a:pt x="10589422" y="6720204"/>
                  <a:pt x="10596460" y="6709695"/>
                  <a:pt x="10603498" y="6702690"/>
                </a:cubicBezTo>
                <a:cubicBezTo>
                  <a:pt x="10603498" y="6702690"/>
                  <a:pt x="10603498" y="6702690"/>
                  <a:pt x="10603498" y="6716701"/>
                </a:cubicBezTo>
                <a:cubicBezTo>
                  <a:pt x="10603498" y="6716701"/>
                  <a:pt x="10603498" y="6716701"/>
                  <a:pt x="10614054" y="6716701"/>
                </a:cubicBezTo>
                <a:cubicBezTo>
                  <a:pt x="10614054" y="6709695"/>
                  <a:pt x="10614054" y="6702690"/>
                  <a:pt x="10614054" y="6695684"/>
                </a:cubicBezTo>
                <a:lnTo>
                  <a:pt x="10614054" y="6622125"/>
                </a:lnTo>
                <a:cubicBezTo>
                  <a:pt x="10614054" y="6622125"/>
                  <a:pt x="10614054" y="6622125"/>
                  <a:pt x="10599979" y="6622125"/>
                </a:cubicBezTo>
                <a:cubicBezTo>
                  <a:pt x="10599979" y="6622125"/>
                  <a:pt x="10599979" y="6622125"/>
                  <a:pt x="10599979" y="6674667"/>
                </a:cubicBezTo>
                <a:cubicBezTo>
                  <a:pt x="10599979" y="6692181"/>
                  <a:pt x="10592941" y="6709695"/>
                  <a:pt x="10571828" y="6709695"/>
                </a:cubicBezTo>
                <a:cubicBezTo>
                  <a:pt x="10557753" y="6709695"/>
                  <a:pt x="10550715" y="6699187"/>
                  <a:pt x="10550715" y="6681673"/>
                </a:cubicBezTo>
                <a:cubicBezTo>
                  <a:pt x="10550715" y="6681673"/>
                  <a:pt x="10550715" y="6681673"/>
                  <a:pt x="10550715" y="6622125"/>
                </a:cubicBezTo>
                <a:cubicBezTo>
                  <a:pt x="10550715" y="6622125"/>
                  <a:pt x="10550715" y="6622125"/>
                  <a:pt x="10540159" y="6622125"/>
                </a:cubicBezTo>
                <a:close/>
                <a:moveTo>
                  <a:pt x="10471637" y="6622125"/>
                </a:moveTo>
                <a:cubicBezTo>
                  <a:pt x="10447151" y="6622125"/>
                  <a:pt x="10427300" y="6644080"/>
                  <a:pt x="10427300" y="6671165"/>
                </a:cubicBezTo>
                <a:cubicBezTo>
                  <a:pt x="10427300" y="6698249"/>
                  <a:pt x="10447151" y="6720204"/>
                  <a:pt x="10471637" y="6720204"/>
                </a:cubicBezTo>
                <a:cubicBezTo>
                  <a:pt x="10496124" y="6720204"/>
                  <a:pt x="10515975" y="6698249"/>
                  <a:pt x="10515975" y="6671165"/>
                </a:cubicBezTo>
                <a:cubicBezTo>
                  <a:pt x="10515975" y="6644080"/>
                  <a:pt x="10496124" y="6622125"/>
                  <a:pt x="10471637" y="6622125"/>
                </a:cubicBezTo>
                <a:close/>
                <a:moveTo>
                  <a:pt x="11655303" y="6607346"/>
                </a:moveTo>
                <a:lnTo>
                  <a:pt x="11659333" y="6618095"/>
                </a:lnTo>
                <a:lnTo>
                  <a:pt x="11663364" y="6624813"/>
                </a:lnTo>
                <a:lnTo>
                  <a:pt x="11648585" y="6624813"/>
                </a:lnTo>
                <a:lnTo>
                  <a:pt x="11652616" y="6618095"/>
                </a:lnTo>
                <a:close/>
                <a:moveTo>
                  <a:pt x="11659446" y="6596598"/>
                </a:moveTo>
                <a:cubicBezTo>
                  <a:pt x="11659446" y="6596598"/>
                  <a:pt x="11659446" y="6596598"/>
                  <a:pt x="11649032" y="6600112"/>
                </a:cubicBezTo>
                <a:cubicBezTo>
                  <a:pt x="11649032" y="6600112"/>
                  <a:pt x="11649032" y="6600112"/>
                  <a:pt x="11645562" y="6617682"/>
                </a:cubicBezTo>
                <a:cubicBezTo>
                  <a:pt x="11645562" y="6617682"/>
                  <a:pt x="11645562" y="6617682"/>
                  <a:pt x="11635149" y="6638764"/>
                </a:cubicBezTo>
                <a:cubicBezTo>
                  <a:pt x="11638620" y="6638764"/>
                  <a:pt x="11642091" y="6638764"/>
                  <a:pt x="11645562" y="6642278"/>
                </a:cubicBezTo>
                <a:cubicBezTo>
                  <a:pt x="11645562" y="6642278"/>
                  <a:pt x="11645562" y="6642278"/>
                  <a:pt x="11645562" y="6631737"/>
                </a:cubicBezTo>
                <a:cubicBezTo>
                  <a:pt x="11645562" y="6631737"/>
                  <a:pt x="11645562" y="6631737"/>
                  <a:pt x="11666387" y="6631737"/>
                </a:cubicBezTo>
                <a:cubicBezTo>
                  <a:pt x="11666387" y="6631737"/>
                  <a:pt x="11666387" y="6631737"/>
                  <a:pt x="11666387" y="6638764"/>
                </a:cubicBezTo>
                <a:cubicBezTo>
                  <a:pt x="11669858" y="6638764"/>
                  <a:pt x="11673329" y="6638764"/>
                  <a:pt x="11676800" y="6638764"/>
                </a:cubicBezTo>
                <a:cubicBezTo>
                  <a:pt x="11676800" y="6638764"/>
                  <a:pt x="11676800" y="6638764"/>
                  <a:pt x="11666387" y="6617682"/>
                </a:cubicBezTo>
                <a:lnTo>
                  <a:pt x="11659446" y="6600112"/>
                </a:lnTo>
                <a:cubicBezTo>
                  <a:pt x="11659446" y="6600112"/>
                  <a:pt x="11659446" y="6600112"/>
                  <a:pt x="11659446" y="6596598"/>
                </a:cubicBezTo>
                <a:close/>
                <a:moveTo>
                  <a:pt x="10964451" y="6596597"/>
                </a:moveTo>
                <a:cubicBezTo>
                  <a:pt x="10964451" y="6596597"/>
                  <a:pt x="10964451" y="6596597"/>
                  <a:pt x="10953971" y="6600129"/>
                </a:cubicBezTo>
                <a:cubicBezTo>
                  <a:pt x="10953971" y="6600129"/>
                  <a:pt x="10953971" y="6600129"/>
                  <a:pt x="10953971" y="6621318"/>
                </a:cubicBezTo>
                <a:cubicBezTo>
                  <a:pt x="10953971" y="6621318"/>
                  <a:pt x="10953971" y="6621318"/>
                  <a:pt x="10936505" y="6621318"/>
                </a:cubicBezTo>
                <a:cubicBezTo>
                  <a:pt x="10936505" y="6621318"/>
                  <a:pt x="10936505" y="6621318"/>
                  <a:pt x="10936505" y="6631913"/>
                </a:cubicBezTo>
                <a:cubicBezTo>
                  <a:pt x="10936505" y="6631913"/>
                  <a:pt x="10936505" y="6631913"/>
                  <a:pt x="10953971" y="6631913"/>
                </a:cubicBezTo>
                <a:cubicBezTo>
                  <a:pt x="10953971" y="6631913"/>
                  <a:pt x="10953971" y="6631913"/>
                  <a:pt x="10953971" y="6688419"/>
                </a:cubicBezTo>
                <a:cubicBezTo>
                  <a:pt x="10953971" y="6706077"/>
                  <a:pt x="10953971" y="6720203"/>
                  <a:pt x="10974931" y="6720203"/>
                </a:cubicBezTo>
                <a:cubicBezTo>
                  <a:pt x="10981917" y="6720203"/>
                  <a:pt x="10985410" y="6720203"/>
                  <a:pt x="10988904" y="6716672"/>
                </a:cubicBezTo>
                <a:cubicBezTo>
                  <a:pt x="10988904" y="6716672"/>
                  <a:pt x="10988904" y="6716672"/>
                  <a:pt x="10988904" y="6706077"/>
                </a:cubicBezTo>
                <a:cubicBezTo>
                  <a:pt x="10985410" y="6709608"/>
                  <a:pt x="10981917" y="6709608"/>
                  <a:pt x="10978424" y="6709608"/>
                </a:cubicBezTo>
                <a:cubicBezTo>
                  <a:pt x="10967944" y="6709608"/>
                  <a:pt x="10964451" y="6702546"/>
                  <a:pt x="10964451" y="6695482"/>
                </a:cubicBezTo>
                <a:cubicBezTo>
                  <a:pt x="10964451" y="6695482"/>
                  <a:pt x="10964451" y="6695482"/>
                  <a:pt x="10964451" y="6631913"/>
                </a:cubicBezTo>
                <a:cubicBezTo>
                  <a:pt x="10964451" y="6631913"/>
                  <a:pt x="10964451" y="6631913"/>
                  <a:pt x="10985410" y="6631913"/>
                </a:cubicBezTo>
                <a:lnTo>
                  <a:pt x="10985410" y="6621318"/>
                </a:lnTo>
                <a:cubicBezTo>
                  <a:pt x="10985410" y="6621318"/>
                  <a:pt x="10985410" y="6621318"/>
                  <a:pt x="10964451" y="6621318"/>
                </a:cubicBezTo>
                <a:cubicBezTo>
                  <a:pt x="10964451" y="6621318"/>
                  <a:pt x="10964451" y="6621318"/>
                  <a:pt x="10964451" y="6596597"/>
                </a:cubicBezTo>
                <a:close/>
                <a:moveTo>
                  <a:pt x="11599881" y="6593911"/>
                </a:moveTo>
                <a:cubicBezTo>
                  <a:pt x="11589469" y="6636077"/>
                  <a:pt x="11589469" y="6636077"/>
                  <a:pt x="11589469" y="6636077"/>
                </a:cubicBezTo>
                <a:cubicBezTo>
                  <a:pt x="11592940" y="6636077"/>
                  <a:pt x="11596410" y="6636077"/>
                  <a:pt x="11599881" y="6636077"/>
                </a:cubicBezTo>
                <a:cubicBezTo>
                  <a:pt x="11603352" y="6611481"/>
                  <a:pt x="11603352" y="6611481"/>
                  <a:pt x="11603352" y="6611481"/>
                </a:cubicBezTo>
                <a:cubicBezTo>
                  <a:pt x="11617236" y="6639591"/>
                  <a:pt x="11617236" y="6639591"/>
                  <a:pt x="11617236" y="6639591"/>
                </a:cubicBezTo>
                <a:cubicBezTo>
                  <a:pt x="11620707" y="6639591"/>
                  <a:pt x="11624178" y="6639591"/>
                  <a:pt x="11624178" y="6639591"/>
                </a:cubicBezTo>
                <a:cubicBezTo>
                  <a:pt x="11631119" y="6597425"/>
                  <a:pt x="11631119" y="6597425"/>
                  <a:pt x="11631119" y="6597425"/>
                </a:cubicBezTo>
                <a:cubicBezTo>
                  <a:pt x="11627648" y="6597425"/>
                  <a:pt x="11624178" y="6597425"/>
                  <a:pt x="11624178" y="6597425"/>
                </a:cubicBezTo>
                <a:cubicBezTo>
                  <a:pt x="11620707" y="6625536"/>
                  <a:pt x="11620707" y="6625536"/>
                  <a:pt x="11620707" y="6625536"/>
                </a:cubicBezTo>
                <a:cubicBezTo>
                  <a:pt x="11606824" y="6593911"/>
                  <a:pt x="11606824" y="6593911"/>
                  <a:pt x="11606824" y="6593911"/>
                </a:cubicBezTo>
                <a:cubicBezTo>
                  <a:pt x="11603352" y="6593911"/>
                  <a:pt x="11603352" y="6593911"/>
                  <a:pt x="11599881" y="6593911"/>
                </a:cubicBezTo>
                <a:close/>
                <a:moveTo>
                  <a:pt x="11709044" y="6589881"/>
                </a:moveTo>
                <a:cubicBezTo>
                  <a:pt x="11695071" y="6593432"/>
                  <a:pt x="11684592" y="6596982"/>
                  <a:pt x="11674112" y="6596982"/>
                </a:cubicBezTo>
                <a:cubicBezTo>
                  <a:pt x="11674112" y="6604084"/>
                  <a:pt x="11674112" y="6604084"/>
                  <a:pt x="11674112" y="6604084"/>
                </a:cubicBezTo>
                <a:cubicBezTo>
                  <a:pt x="11681098" y="6604084"/>
                  <a:pt x="11684592" y="6604084"/>
                  <a:pt x="11688084" y="6604084"/>
                </a:cubicBezTo>
                <a:cubicBezTo>
                  <a:pt x="11695071" y="6639592"/>
                  <a:pt x="11695071" y="6639592"/>
                  <a:pt x="11695071" y="6639592"/>
                </a:cubicBezTo>
                <a:cubicBezTo>
                  <a:pt x="11702057" y="6636041"/>
                  <a:pt x="11702057" y="6636041"/>
                  <a:pt x="11702057" y="6636041"/>
                </a:cubicBezTo>
                <a:cubicBezTo>
                  <a:pt x="11695071" y="6600533"/>
                  <a:pt x="11695071" y="6600533"/>
                  <a:pt x="11695071" y="6600533"/>
                </a:cubicBezTo>
                <a:cubicBezTo>
                  <a:pt x="11702057" y="6600533"/>
                  <a:pt x="11705551" y="6600533"/>
                  <a:pt x="11709044" y="6596982"/>
                </a:cubicBezTo>
                <a:close/>
                <a:moveTo>
                  <a:pt x="11564748" y="6589881"/>
                </a:moveTo>
                <a:cubicBezTo>
                  <a:pt x="11564748" y="6589881"/>
                  <a:pt x="11564748" y="6589881"/>
                  <a:pt x="11575228" y="6593240"/>
                </a:cubicBezTo>
                <a:cubicBezTo>
                  <a:pt x="11578720" y="6593240"/>
                  <a:pt x="11578720" y="6596599"/>
                  <a:pt x="11578720" y="6596599"/>
                </a:cubicBezTo>
                <a:cubicBezTo>
                  <a:pt x="11578720" y="6596599"/>
                  <a:pt x="11578720" y="6599957"/>
                  <a:pt x="11578720" y="6599957"/>
                </a:cubicBezTo>
                <a:cubicBezTo>
                  <a:pt x="11578720" y="6599957"/>
                  <a:pt x="11575228" y="6603316"/>
                  <a:pt x="11571734" y="6603316"/>
                </a:cubicBezTo>
                <a:cubicBezTo>
                  <a:pt x="11571734" y="6603316"/>
                  <a:pt x="11571734" y="6603316"/>
                  <a:pt x="11561254" y="6599957"/>
                </a:cubicBezTo>
                <a:cubicBezTo>
                  <a:pt x="11561254" y="6599957"/>
                  <a:pt x="11561254" y="6599957"/>
                  <a:pt x="11564748" y="6596599"/>
                </a:cubicBezTo>
                <a:cubicBezTo>
                  <a:pt x="11564748" y="6596599"/>
                  <a:pt x="11564748" y="6596599"/>
                  <a:pt x="11564748" y="6589881"/>
                </a:cubicBezTo>
                <a:close/>
                <a:moveTo>
                  <a:pt x="11014562" y="6587995"/>
                </a:moveTo>
                <a:lnTo>
                  <a:pt x="11014562" y="6601689"/>
                </a:lnTo>
                <a:lnTo>
                  <a:pt x="11026851" y="6601689"/>
                </a:lnTo>
                <a:lnTo>
                  <a:pt x="11026851" y="6587995"/>
                </a:lnTo>
                <a:close/>
                <a:moveTo>
                  <a:pt x="11715762" y="6585849"/>
                </a:moveTo>
                <a:cubicBezTo>
                  <a:pt x="11729582" y="6628843"/>
                  <a:pt x="11729582" y="6628843"/>
                  <a:pt x="11729582" y="6628843"/>
                </a:cubicBezTo>
                <a:cubicBezTo>
                  <a:pt x="11733036" y="6625260"/>
                  <a:pt x="11736491" y="6625260"/>
                  <a:pt x="11739946" y="6625260"/>
                </a:cubicBezTo>
                <a:cubicBezTo>
                  <a:pt x="11726127" y="6585849"/>
                  <a:pt x="11726127" y="6585849"/>
                  <a:pt x="11726127" y="6585849"/>
                </a:cubicBezTo>
                <a:cubicBezTo>
                  <a:pt x="11722671" y="6585849"/>
                  <a:pt x="11719217" y="6585849"/>
                  <a:pt x="11715762" y="6585849"/>
                </a:cubicBezTo>
                <a:close/>
                <a:moveTo>
                  <a:pt x="10346688" y="6585849"/>
                </a:moveTo>
                <a:lnTo>
                  <a:pt x="10346688" y="6716173"/>
                </a:lnTo>
                <a:lnTo>
                  <a:pt x="10361467" y="6716173"/>
                </a:lnTo>
                <a:lnTo>
                  <a:pt x="10361467" y="6657057"/>
                </a:lnTo>
                <a:lnTo>
                  <a:pt x="10407148" y="6657057"/>
                </a:lnTo>
                <a:lnTo>
                  <a:pt x="10407148" y="6646309"/>
                </a:lnTo>
                <a:lnTo>
                  <a:pt x="10361467" y="6646309"/>
                </a:lnTo>
                <a:lnTo>
                  <a:pt x="10361467" y="6596597"/>
                </a:lnTo>
                <a:lnTo>
                  <a:pt x="10409835" y="6596597"/>
                </a:lnTo>
                <a:lnTo>
                  <a:pt x="10409835" y="6585849"/>
                </a:lnTo>
                <a:close/>
                <a:moveTo>
                  <a:pt x="11561143" y="6579132"/>
                </a:moveTo>
                <a:cubicBezTo>
                  <a:pt x="11561143" y="6579132"/>
                  <a:pt x="11561143" y="6579132"/>
                  <a:pt x="11554200" y="6596599"/>
                </a:cubicBezTo>
                <a:cubicBezTo>
                  <a:pt x="11554200" y="6596599"/>
                  <a:pt x="11554200" y="6596599"/>
                  <a:pt x="11554200" y="6600091"/>
                </a:cubicBezTo>
                <a:cubicBezTo>
                  <a:pt x="11554200" y="6600091"/>
                  <a:pt x="11554200" y="6600091"/>
                  <a:pt x="11543788" y="6617558"/>
                </a:cubicBezTo>
                <a:cubicBezTo>
                  <a:pt x="11547259" y="6621051"/>
                  <a:pt x="11550730" y="6621051"/>
                  <a:pt x="11554200" y="6621051"/>
                </a:cubicBezTo>
                <a:cubicBezTo>
                  <a:pt x="11554200" y="6621051"/>
                  <a:pt x="11554200" y="6621051"/>
                  <a:pt x="11557671" y="6607078"/>
                </a:cubicBezTo>
                <a:cubicBezTo>
                  <a:pt x="11557671" y="6607078"/>
                  <a:pt x="11557671" y="6607078"/>
                  <a:pt x="11568084" y="6610572"/>
                </a:cubicBezTo>
                <a:cubicBezTo>
                  <a:pt x="11568084" y="6610572"/>
                  <a:pt x="11568084" y="6610572"/>
                  <a:pt x="11568084" y="6628037"/>
                </a:cubicBezTo>
                <a:cubicBezTo>
                  <a:pt x="11571555" y="6628037"/>
                  <a:pt x="11575026" y="6631531"/>
                  <a:pt x="11578497" y="6631531"/>
                </a:cubicBezTo>
                <a:cubicBezTo>
                  <a:pt x="11578497" y="6631531"/>
                  <a:pt x="11578497" y="6631531"/>
                  <a:pt x="11575026" y="6610572"/>
                </a:cubicBezTo>
                <a:cubicBezTo>
                  <a:pt x="11581968" y="6610572"/>
                  <a:pt x="11585438" y="6603585"/>
                  <a:pt x="11585438" y="6600091"/>
                </a:cubicBezTo>
                <a:cubicBezTo>
                  <a:pt x="11585438" y="6600091"/>
                  <a:pt x="11585438" y="6596599"/>
                  <a:pt x="11585438" y="6596599"/>
                </a:cubicBezTo>
                <a:cubicBezTo>
                  <a:pt x="11585438" y="6593105"/>
                  <a:pt x="11585438" y="6589612"/>
                  <a:pt x="11578497" y="6586119"/>
                </a:cubicBezTo>
                <a:cubicBezTo>
                  <a:pt x="11578497" y="6586119"/>
                  <a:pt x="11578497" y="6586119"/>
                  <a:pt x="11561143" y="6579132"/>
                </a:cubicBezTo>
                <a:close/>
                <a:moveTo>
                  <a:pt x="11766241" y="6576425"/>
                </a:moveTo>
                <a:cubicBezTo>
                  <a:pt x="11769696" y="6576866"/>
                  <a:pt x="11773151" y="6578629"/>
                  <a:pt x="11774878" y="6582156"/>
                </a:cubicBezTo>
                <a:cubicBezTo>
                  <a:pt x="11774878" y="6585683"/>
                  <a:pt x="11774878" y="6589209"/>
                  <a:pt x="11774878" y="6589209"/>
                </a:cubicBezTo>
                <a:cubicBezTo>
                  <a:pt x="11774878" y="6592736"/>
                  <a:pt x="11774878" y="6596264"/>
                  <a:pt x="11771423" y="6599790"/>
                </a:cubicBezTo>
                <a:cubicBezTo>
                  <a:pt x="11771423" y="6599790"/>
                  <a:pt x="11771423" y="6599790"/>
                  <a:pt x="11767968" y="6603317"/>
                </a:cubicBezTo>
                <a:cubicBezTo>
                  <a:pt x="11764514" y="6603317"/>
                  <a:pt x="11757604" y="6603317"/>
                  <a:pt x="11754149" y="6599790"/>
                </a:cubicBezTo>
                <a:cubicBezTo>
                  <a:pt x="11750694" y="6599790"/>
                  <a:pt x="11750694" y="6596264"/>
                  <a:pt x="11750694" y="6596264"/>
                </a:cubicBezTo>
                <a:cubicBezTo>
                  <a:pt x="11750694" y="6596264"/>
                  <a:pt x="11750694" y="6592736"/>
                  <a:pt x="11750694" y="6589209"/>
                </a:cubicBezTo>
                <a:cubicBezTo>
                  <a:pt x="11750694" y="6585683"/>
                  <a:pt x="11750694" y="6582156"/>
                  <a:pt x="11757604" y="6578629"/>
                </a:cubicBezTo>
                <a:cubicBezTo>
                  <a:pt x="11759332" y="6576866"/>
                  <a:pt x="11762786" y="6575984"/>
                  <a:pt x="11766241" y="6576425"/>
                </a:cubicBezTo>
                <a:close/>
                <a:moveTo>
                  <a:pt x="10810738" y="6575100"/>
                </a:moveTo>
                <a:cubicBezTo>
                  <a:pt x="10810738" y="6575100"/>
                  <a:pt x="10810738" y="6575100"/>
                  <a:pt x="10810738" y="6638804"/>
                </a:cubicBezTo>
                <a:cubicBezTo>
                  <a:pt x="10810738" y="6631726"/>
                  <a:pt x="10800048" y="6621108"/>
                  <a:pt x="10782231" y="6621108"/>
                </a:cubicBezTo>
                <a:cubicBezTo>
                  <a:pt x="10753724" y="6621108"/>
                  <a:pt x="10743034" y="6642343"/>
                  <a:pt x="10743034" y="6670656"/>
                </a:cubicBezTo>
                <a:cubicBezTo>
                  <a:pt x="10743034" y="6698969"/>
                  <a:pt x="10753724" y="6720203"/>
                  <a:pt x="10782231" y="6720203"/>
                </a:cubicBezTo>
                <a:cubicBezTo>
                  <a:pt x="10796484" y="6720203"/>
                  <a:pt x="10803611" y="6716664"/>
                  <a:pt x="10810738" y="6702507"/>
                </a:cubicBezTo>
                <a:cubicBezTo>
                  <a:pt x="10810738" y="6702507"/>
                  <a:pt x="10810738" y="6702507"/>
                  <a:pt x="10810738" y="6716664"/>
                </a:cubicBezTo>
                <a:cubicBezTo>
                  <a:pt x="10810738" y="6716664"/>
                  <a:pt x="10810738" y="6716664"/>
                  <a:pt x="10824991" y="6716664"/>
                </a:cubicBezTo>
                <a:lnTo>
                  <a:pt x="10824991" y="6575100"/>
                </a:lnTo>
                <a:cubicBezTo>
                  <a:pt x="10824991" y="6575100"/>
                  <a:pt x="10824991" y="6575100"/>
                  <a:pt x="10810738" y="6575100"/>
                </a:cubicBezTo>
                <a:close/>
                <a:moveTo>
                  <a:pt x="11768161" y="6569584"/>
                </a:moveTo>
                <a:cubicBezTo>
                  <a:pt x="11762338" y="6568289"/>
                  <a:pt x="11756068" y="6569152"/>
                  <a:pt x="11750694" y="6572607"/>
                </a:cubicBezTo>
                <a:cubicBezTo>
                  <a:pt x="11743528" y="6576062"/>
                  <a:pt x="11739946" y="6582972"/>
                  <a:pt x="11739946" y="6589881"/>
                </a:cubicBezTo>
                <a:cubicBezTo>
                  <a:pt x="11739946" y="6593336"/>
                  <a:pt x="11743528" y="6596791"/>
                  <a:pt x="11743528" y="6600246"/>
                </a:cubicBezTo>
                <a:cubicBezTo>
                  <a:pt x="11750694" y="6610611"/>
                  <a:pt x="11765025" y="6614065"/>
                  <a:pt x="11772191" y="6607156"/>
                </a:cubicBezTo>
                <a:cubicBezTo>
                  <a:pt x="11779357" y="6607156"/>
                  <a:pt x="11779357" y="6603701"/>
                  <a:pt x="11782939" y="6600246"/>
                </a:cubicBezTo>
                <a:cubicBezTo>
                  <a:pt x="11782939" y="6596791"/>
                  <a:pt x="11782939" y="6593336"/>
                  <a:pt x="11782939" y="6589881"/>
                </a:cubicBezTo>
                <a:cubicBezTo>
                  <a:pt x="11782939" y="6586427"/>
                  <a:pt x="11782939" y="6582972"/>
                  <a:pt x="11782939" y="6579517"/>
                </a:cubicBezTo>
                <a:cubicBezTo>
                  <a:pt x="11779357" y="6574334"/>
                  <a:pt x="11773982" y="6570880"/>
                  <a:pt x="11768161" y="6569584"/>
                </a:cubicBezTo>
                <a:close/>
                <a:moveTo>
                  <a:pt x="11525909" y="6561666"/>
                </a:moveTo>
                <a:cubicBezTo>
                  <a:pt x="11504825" y="6596598"/>
                  <a:pt x="11504825" y="6596598"/>
                  <a:pt x="11504825" y="6596598"/>
                </a:cubicBezTo>
                <a:cubicBezTo>
                  <a:pt x="11511853" y="6603584"/>
                  <a:pt x="11518881" y="6607078"/>
                  <a:pt x="11529423" y="6614064"/>
                </a:cubicBezTo>
                <a:cubicBezTo>
                  <a:pt x="11532937" y="6607078"/>
                  <a:pt x="11532937" y="6607078"/>
                  <a:pt x="11532937" y="6607078"/>
                </a:cubicBezTo>
                <a:cubicBezTo>
                  <a:pt x="11515367" y="6596598"/>
                  <a:pt x="11515367" y="6596598"/>
                  <a:pt x="11515367" y="6596598"/>
                </a:cubicBezTo>
                <a:cubicBezTo>
                  <a:pt x="11522395" y="6586119"/>
                  <a:pt x="11522395" y="6586119"/>
                  <a:pt x="11522395" y="6586119"/>
                </a:cubicBezTo>
                <a:cubicBezTo>
                  <a:pt x="11532937" y="6593105"/>
                  <a:pt x="11532937" y="6593105"/>
                  <a:pt x="11532937" y="6593105"/>
                </a:cubicBezTo>
                <a:cubicBezTo>
                  <a:pt x="11536450" y="6586119"/>
                  <a:pt x="11536450" y="6586119"/>
                  <a:pt x="11536450" y="6586119"/>
                </a:cubicBezTo>
                <a:cubicBezTo>
                  <a:pt x="11532937" y="6586119"/>
                  <a:pt x="11529423" y="6582625"/>
                  <a:pt x="11525909" y="6579132"/>
                </a:cubicBezTo>
                <a:lnTo>
                  <a:pt x="11529423" y="6572146"/>
                </a:lnTo>
                <a:cubicBezTo>
                  <a:pt x="11536450" y="6575638"/>
                  <a:pt x="11539964" y="6579132"/>
                  <a:pt x="11546992" y="6582625"/>
                </a:cubicBezTo>
                <a:cubicBezTo>
                  <a:pt x="11550506" y="6575638"/>
                  <a:pt x="11550506" y="6575638"/>
                  <a:pt x="11550506" y="6575638"/>
                </a:cubicBezTo>
                <a:cubicBezTo>
                  <a:pt x="11543478" y="6572146"/>
                  <a:pt x="11532937" y="6565159"/>
                  <a:pt x="11525909" y="6561666"/>
                </a:cubicBezTo>
                <a:close/>
                <a:moveTo>
                  <a:pt x="11803361" y="6533452"/>
                </a:moveTo>
                <a:cubicBezTo>
                  <a:pt x="11799868" y="6536978"/>
                  <a:pt x="11799868" y="6536978"/>
                  <a:pt x="11796375" y="6540505"/>
                </a:cubicBezTo>
                <a:cubicBezTo>
                  <a:pt x="11813840" y="6558139"/>
                  <a:pt x="11813840" y="6558139"/>
                  <a:pt x="11813840" y="6558139"/>
                </a:cubicBezTo>
                <a:cubicBezTo>
                  <a:pt x="11785895" y="6551086"/>
                  <a:pt x="11785895" y="6551086"/>
                  <a:pt x="11785895" y="6551086"/>
                </a:cubicBezTo>
                <a:cubicBezTo>
                  <a:pt x="11782402" y="6551086"/>
                  <a:pt x="11782402" y="6554612"/>
                  <a:pt x="11778908" y="6554612"/>
                </a:cubicBezTo>
                <a:cubicBezTo>
                  <a:pt x="11803361" y="6589881"/>
                  <a:pt x="11803361" y="6589881"/>
                  <a:pt x="11803361" y="6589881"/>
                </a:cubicBezTo>
                <a:cubicBezTo>
                  <a:pt x="11806854" y="6586354"/>
                  <a:pt x="11806854" y="6586354"/>
                  <a:pt x="11810348" y="6582827"/>
                </a:cubicBezTo>
                <a:cubicBezTo>
                  <a:pt x="11796375" y="6561666"/>
                  <a:pt x="11796375" y="6561666"/>
                  <a:pt x="11796375" y="6561666"/>
                </a:cubicBezTo>
                <a:cubicBezTo>
                  <a:pt x="11824320" y="6572246"/>
                  <a:pt x="11824320" y="6572246"/>
                  <a:pt x="11824320" y="6572246"/>
                </a:cubicBezTo>
                <a:cubicBezTo>
                  <a:pt x="11827814" y="6568720"/>
                  <a:pt x="11827814" y="6568720"/>
                  <a:pt x="11831307" y="6565193"/>
                </a:cubicBezTo>
                <a:cubicBezTo>
                  <a:pt x="11803361" y="6533452"/>
                  <a:pt x="11803361" y="6533452"/>
                  <a:pt x="11803361" y="6533452"/>
                </a:cubicBezTo>
                <a:close/>
                <a:moveTo>
                  <a:pt x="11495008" y="6533452"/>
                </a:moveTo>
                <a:cubicBezTo>
                  <a:pt x="11495008" y="6533452"/>
                  <a:pt x="11495008" y="6533452"/>
                  <a:pt x="11487980" y="6536965"/>
                </a:cubicBezTo>
                <a:cubicBezTo>
                  <a:pt x="11491494" y="6540479"/>
                  <a:pt x="11495008" y="6543993"/>
                  <a:pt x="11498522" y="6547507"/>
                </a:cubicBezTo>
                <a:cubicBezTo>
                  <a:pt x="11498522" y="6547507"/>
                  <a:pt x="11498522" y="6547507"/>
                  <a:pt x="11473924" y="6572104"/>
                </a:cubicBezTo>
                <a:cubicBezTo>
                  <a:pt x="11473924" y="6572104"/>
                  <a:pt x="11473924" y="6572104"/>
                  <a:pt x="11480952" y="6579132"/>
                </a:cubicBezTo>
                <a:cubicBezTo>
                  <a:pt x="11480952" y="6579132"/>
                  <a:pt x="11480952" y="6579132"/>
                  <a:pt x="11505548" y="6554535"/>
                </a:cubicBezTo>
                <a:cubicBezTo>
                  <a:pt x="11509062" y="6554535"/>
                  <a:pt x="11512576" y="6558048"/>
                  <a:pt x="11516090" y="6561562"/>
                </a:cubicBezTo>
                <a:cubicBezTo>
                  <a:pt x="11516090" y="6561562"/>
                  <a:pt x="11516090" y="6561562"/>
                  <a:pt x="11519604" y="6554535"/>
                </a:cubicBezTo>
                <a:cubicBezTo>
                  <a:pt x="11509062" y="6547507"/>
                  <a:pt x="11502036" y="6540479"/>
                  <a:pt x="11495008" y="6533452"/>
                </a:cubicBezTo>
                <a:close/>
                <a:moveTo>
                  <a:pt x="11824589" y="6522703"/>
                </a:moveTo>
                <a:lnTo>
                  <a:pt x="11842055" y="6529421"/>
                </a:lnTo>
                <a:lnTo>
                  <a:pt x="11842055" y="6533452"/>
                </a:lnTo>
                <a:lnTo>
                  <a:pt x="11835337" y="6540170"/>
                </a:lnTo>
                <a:lnTo>
                  <a:pt x="11831307" y="6533452"/>
                </a:lnTo>
                <a:close/>
                <a:moveTo>
                  <a:pt x="11820942" y="6515985"/>
                </a:moveTo>
                <a:lnTo>
                  <a:pt x="11813840" y="6522927"/>
                </a:lnTo>
                <a:cubicBezTo>
                  <a:pt x="11813840" y="6522927"/>
                  <a:pt x="11813840" y="6522927"/>
                  <a:pt x="11820942" y="6533339"/>
                </a:cubicBezTo>
                <a:cubicBezTo>
                  <a:pt x="11820942" y="6533339"/>
                  <a:pt x="11820942" y="6533339"/>
                  <a:pt x="11838696" y="6557635"/>
                </a:cubicBezTo>
                <a:cubicBezTo>
                  <a:pt x="11838696" y="6557635"/>
                  <a:pt x="11842247" y="6554165"/>
                  <a:pt x="11842247" y="6554165"/>
                </a:cubicBezTo>
                <a:cubicBezTo>
                  <a:pt x="11842247" y="6554165"/>
                  <a:pt x="11842247" y="6554165"/>
                  <a:pt x="11838696" y="6547223"/>
                </a:cubicBezTo>
                <a:cubicBezTo>
                  <a:pt x="11838696" y="6547223"/>
                  <a:pt x="11838696" y="6547223"/>
                  <a:pt x="11849349" y="6533339"/>
                </a:cubicBezTo>
                <a:cubicBezTo>
                  <a:pt x="11849349" y="6533339"/>
                  <a:pt x="11849349" y="6533339"/>
                  <a:pt x="11856450" y="6533339"/>
                </a:cubicBezTo>
                <a:cubicBezTo>
                  <a:pt x="11860002" y="6533339"/>
                  <a:pt x="11860002" y="6533339"/>
                  <a:pt x="11860002" y="6533339"/>
                </a:cubicBezTo>
                <a:cubicBezTo>
                  <a:pt x="11860002" y="6529868"/>
                  <a:pt x="11863552" y="6529868"/>
                  <a:pt x="11863552" y="6526397"/>
                </a:cubicBezTo>
                <a:cubicBezTo>
                  <a:pt x="11863552" y="6526397"/>
                  <a:pt x="11863552" y="6526397"/>
                  <a:pt x="11820942" y="6515985"/>
                </a:cubicBezTo>
                <a:close/>
                <a:moveTo>
                  <a:pt x="11466198" y="6501206"/>
                </a:moveTo>
                <a:cubicBezTo>
                  <a:pt x="11430930" y="6526286"/>
                  <a:pt x="11430930" y="6526286"/>
                  <a:pt x="11430930" y="6526286"/>
                </a:cubicBezTo>
                <a:cubicBezTo>
                  <a:pt x="11434457" y="6529869"/>
                  <a:pt x="11434457" y="6529869"/>
                  <a:pt x="11437984" y="6533452"/>
                </a:cubicBezTo>
                <a:cubicBezTo>
                  <a:pt x="11459145" y="6519121"/>
                  <a:pt x="11459145" y="6519121"/>
                  <a:pt x="11459145" y="6519121"/>
                </a:cubicBezTo>
                <a:cubicBezTo>
                  <a:pt x="11448564" y="6547782"/>
                  <a:pt x="11448564" y="6547782"/>
                  <a:pt x="11448564" y="6547782"/>
                </a:cubicBezTo>
                <a:cubicBezTo>
                  <a:pt x="11452091" y="6551366"/>
                  <a:pt x="11452091" y="6551366"/>
                  <a:pt x="11455618" y="6554948"/>
                </a:cubicBezTo>
                <a:cubicBezTo>
                  <a:pt x="11487359" y="6526286"/>
                  <a:pt x="11487359" y="6526286"/>
                  <a:pt x="11487359" y="6526286"/>
                </a:cubicBezTo>
                <a:cubicBezTo>
                  <a:pt x="11487359" y="6522703"/>
                  <a:pt x="11483833" y="6522703"/>
                  <a:pt x="11483833" y="6519121"/>
                </a:cubicBezTo>
                <a:cubicBezTo>
                  <a:pt x="11462672" y="6537034"/>
                  <a:pt x="11462672" y="6537034"/>
                  <a:pt x="11462672" y="6537034"/>
                </a:cubicBezTo>
                <a:cubicBezTo>
                  <a:pt x="11473252" y="6508372"/>
                  <a:pt x="11473252" y="6508372"/>
                  <a:pt x="11473252" y="6508372"/>
                </a:cubicBezTo>
                <a:cubicBezTo>
                  <a:pt x="11469725" y="6504789"/>
                  <a:pt x="11469725" y="6504789"/>
                  <a:pt x="11466198" y="6501206"/>
                </a:cubicBezTo>
                <a:close/>
                <a:moveTo>
                  <a:pt x="11835338" y="6490458"/>
                </a:moveTo>
                <a:lnTo>
                  <a:pt x="11831307" y="6498519"/>
                </a:lnTo>
                <a:lnTo>
                  <a:pt x="11870270" y="6518673"/>
                </a:lnTo>
                <a:lnTo>
                  <a:pt x="11883706" y="6494489"/>
                </a:lnTo>
                <a:lnTo>
                  <a:pt x="11876988" y="6490458"/>
                </a:lnTo>
                <a:lnTo>
                  <a:pt x="11866239" y="6509268"/>
                </a:lnTo>
                <a:close/>
                <a:moveTo>
                  <a:pt x="11459634" y="6487771"/>
                </a:moveTo>
                <a:cubicBezTo>
                  <a:pt x="11424212" y="6508933"/>
                  <a:pt x="11424212" y="6508933"/>
                  <a:pt x="11424212" y="6508933"/>
                </a:cubicBezTo>
                <a:cubicBezTo>
                  <a:pt x="11424212" y="6508933"/>
                  <a:pt x="11424212" y="6512459"/>
                  <a:pt x="11427754" y="6515986"/>
                </a:cubicBezTo>
                <a:cubicBezTo>
                  <a:pt x="11463176" y="6494825"/>
                  <a:pt x="11463176" y="6494825"/>
                  <a:pt x="11463176" y="6494825"/>
                </a:cubicBezTo>
                <a:cubicBezTo>
                  <a:pt x="11463176" y="6491298"/>
                  <a:pt x="11459634" y="6491298"/>
                  <a:pt x="11459634" y="6487771"/>
                </a:cubicBezTo>
                <a:close/>
                <a:moveTo>
                  <a:pt x="11450927" y="6454161"/>
                </a:moveTo>
                <a:cubicBezTo>
                  <a:pt x="11452683" y="6454602"/>
                  <a:pt x="11454437" y="6456365"/>
                  <a:pt x="11456192" y="6459892"/>
                </a:cubicBezTo>
                <a:cubicBezTo>
                  <a:pt x="11487785" y="6537483"/>
                  <a:pt x="11561500" y="6590385"/>
                  <a:pt x="11649257" y="6590385"/>
                </a:cubicBezTo>
                <a:cubicBezTo>
                  <a:pt x="11737012" y="6590385"/>
                  <a:pt x="11810728" y="6537483"/>
                  <a:pt x="11842320" y="6459892"/>
                </a:cubicBezTo>
                <a:cubicBezTo>
                  <a:pt x="11844075" y="6456365"/>
                  <a:pt x="11845831" y="6454602"/>
                  <a:pt x="11847586" y="6454161"/>
                </a:cubicBezTo>
                <a:cubicBezTo>
                  <a:pt x="11849340" y="6453721"/>
                  <a:pt x="11851096" y="6454602"/>
                  <a:pt x="11852851" y="6456365"/>
                </a:cubicBezTo>
                <a:cubicBezTo>
                  <a:pt x="11852851" y="6456365"/>
                  <a:pt x="11852851" y="6456365"/>
                  <a:pt x="11891464" y="6466946"/>
                </a:cubicBezTo>
                <a:cubicBezTo>
                  <a:pt x="11894974" y="6470473"/>
                  <a:pt x="11898484" y="6473999"/>
                  <a:pt x="11898484" y="6477526"/>
                </a:cubicBezTo>
                <a:cubicBezTo>
                  <a:pt x="11859871" y="6579804"/>
                  <a:pt x="11761585" y="6650341"/>
                  <a:pt x="11649257" y="6650341"/>
                </a:cubicBezTo>
                <a:cubicBezTo>
                  <a:pt x="11536929" y="6650341"/>
                  <a:pt x="11438641" y="6579804"/>
                  <a:pt x="11400028" y="6481054"/>
                </a:cubicBezTo>
                <a:cubicBezTo>
                  <a:pt x="11400028" y="6473999"/>
                  <a:pt x="11400028" y="6470473"/>
                  <a:pt x="11407049" y="6466946"/>
                </a:cubicBezTo>
                <a:cubicBezTo>
                  <a:pt x="11407049" y="6466946"/>
                  <a:pt x="11407049" y="6466946"/>
                  <a:pt x="11445662" y="6456365"/>
                </a:cubicBezTo>
                <a:cubicBezTo>
                  <a:pt x="11447417" y="6454602"/>
                  <a:pt x="11449172" y="6453721"/>
                  <a:pt x="11450927" y="6454161"/>
                </a:cubicBezTo>
                <a:close/>
                <a:moveTo>
                  <a:pt x="11603442" y="6448323"/>
                </a:moveTo>
                <a:cubicBezTo>
                  <a:pt x="11606935" y="6444777"/>
                  <a:pt x="11610428" y="6444777"/>
                  <a:pt x="11613922" y="6448323"/>
                </a:cubicBezTo>
                <a:cubicBezTo>
                  <a:pt x="11613922" y="6448323"/>
                  <a:pt x="11617414" y="6451869"/>
                  <a:pt x="11617414" y="6455414"/>
                </a:cubicBezTo>
                <a:cubicBezTo>
                  <a:pt x="11617414" y="6455414"/>
                  <a:pt x="11624401" y="6558233"/>
                  <a:pt x="11624401" y="6558233"/>
                </a:cubicBezTo>
                <a:cubicBezTo>
                  <a:pt x="11624401" y="6565324"/>
                  <a:pt x="11624401" y="6568870"/>
                  <a:pt x="11620908" y="6568870"/>
                </a:cubicBezTo>
                <a:cubicBezTo>
                  <a:pt x="11620908" y="6572415"/>
                  <a:pt x="11617414" y="6572415"/>
                  <a:pt x="11613922" y="6568870"/>
                </a:cubicBezTo>
                <a:cubicBezTo>
                  <a:pt x="11568509" y="6558233"/>
                  <a:pt x="11537070" y="6540506"/>
                  <a:pt x="11505632" y="6505050"/>
                </a:cubicBezTo>
                <a:cubicBezTo>
                  <a:pt x="11502138" y="6505050"/>
                  <a:pt x="11502138" y="6501505"/>
                  <a:pt x="11502138" y="6501505"/>
                </a:cubicBezTo>
                <a:cubicBezTo>
                  <a:pt x="11502138" y="6497960"/>
                  <a:pt x="11502138" y="6497960"/>
                  <a:pt x="11502138" y="6497960"/>
                </a:cubicBezTo>
                <a:cubicBezTo>
                  <a:pt x="11502138" y="6494415"/>
                  <a:pt x="11505632" y="6494415"/>
                  <a:pt x="11509124" y="6494415"/>
                </a:cubicBezTo>
                <a:cubicBezTo>
                  <a:pt x="11509124" y="6494415"/>
                  <a:pt x="11509124" y="6494415"/>
                  <a:pt x="11603442" y="6448323"/>
                </a:cubicBezTo>
                <a:close/>
                <a:moveTo>
                  <a:pt x="11688084" y="6444777"/>
                </a:moveTo>
                <a:cubicBezTo>
                  <a:pt x="11691578" y="6444777"/>
                  <a:pt x="11695071" y="6444777"/>
                  <a:pt x="11698565" y="6444777"/>
                </a:cubicBezTo>
                <a:cubicBezTo>
                  <a:pt x="11698565" y="6444777"/>
                  <a:pt x="11698565" y="6444777"/>
                  <a:pt x="11789388" y="6490688"/>
                </a:cubicBezTo>
                <a:cubicBezTo>
                  <a:pt x="11792882" y="6494220"/>
                  <a:pt x="11796375" y="6494220"/>
                  <a:pt x="11796375" y="6497752"/>
                </a:cubicBezTo>
                <a:cubicBezTo>
                  <a:pt x="11796375" y="6501283"/>
                  <a:pt x="11796375" y="6501283"/>
                  <a:pt x="11792882" y="6504815"/>
                </a:cubicBezTo>
                <a:cubicBezTo>
                  <a:pt x="11761442" y="6540131"/>
                  <a:pt x="11730003" y="6557789"/>
                  <a:pt x="11684592" y="6568384"/>
                </a:cubicBezTo>
                <a:cubicBezTo>
                  <a:pt x="11681098" y="6568384"/>
                  <a:pt x="11677605" y="6568384"/>
                  <a:pt x="11677605" y="6568384"/>
                </a:cubicBezTo>
                <a:cubicBezTo>
                  <a:pt x="11674112" y="6564852"/>
                  <a:pt x="11674112" y="6561320"/>
                  <a:pt x="11674112" y="6557789"/>
                </a:cubicBezTo>
                <a:cubicBezTo>
                  <a:pt x="11674112" y="6557789"/>
                  <a:pt x="11674112" y="6557789"/>
                  <a:pt x="11684592" y="6455373"/>
                </a:cubicBezTo>
                <a:cubicBezTo>
                  <a:pt x="11684592" y="6451841"/>
                  <a:pt x="11684592" y="6448309"/>
                  <a:pt x="11688084" y="6444777"/>
                </a:cubicBezTo>
                <a:close/>
                <a:moveTo>
                  <a:pt x="10810283" y="6405813"/>
                </a:moveTo>
                <a:lnTo>
                  <a:pt x="10851862" y="6405813"/>
                </a:lnTo>
                <a:cubicBezTo>
                  <a:pt x="10851862" y="6405813"/>
                  <a:pt x="10851862" y="6405813"/>
                  <a:pt x="10851862" y="6448423"/>
                </a:cubicBezTo>
                <a:cubicBezTo>
                  <a:pt x="10851862" y="6448423"/>
                  <a:pt x="10824142" y="6455525"/>
                  <a:pt x="10803353" y="6455525"/>
                </a:cubicBezTo>
                <a:cubicBezTo>
                  <a:pt x="10786028" y="6455525"/>
                  <a:pt x="10786028" y="6441322"/>
                  <a:pt x="10786028" y="6430669"/>
                </a:cubicBezTo>
                <a:cubicBezTo>
                  <a:pt x="10786028" y="6416466"/>
                  <a:pt x="10792958" y="6409364"/>
                  <a:pt x="10810283" y="6405813"/>
                </a:cubicBezTo>
                <a:close/>
                <a:moveTo>
                  <a:pt x="10494479" y="6335948"/>
                </a:moveTo>
                <a:cubicBezTo>
                  <a:pt x="10525716" y="6335948"/>
                  <a:pt x="10536128" y="6350016"/>
                  <a:pt x="10536128" y="6392220"/>
                </a:cubicBezTo>
                <a:cubicBezTo>
                  <a:pt x="10536128" y="6430905"/>
                  <a:pt x="10529187" y="6455524"/>
                  <a:pt x="10494479" y="6455524"/>
                </a:cubicBezTo>
                <a:cubicBezTo>
                  <a:pt x="10459770" y="6455524"/>
                  <a:pt x="10452829" y="6434423"/>
                  <a:pt x="10452829" y="6392220"/>
                </a:cubicBezTo>
                <a:cubicBezTo>
                  <a:pt x="10452829" y="6350016"/>
                  <a:pt x="10463241" y="6335948"/>
                  <a:pt x="10494479" y="6335948"/>
                </a:cubicBezTo>
                <a:close/>
                <a:moveTo>
                  <a:pt x="11639005" y="6331919"/>
                </a:moveTo>
                <a:cubicBezTo>
                  <a:pt x="11639005" y="6331919"/>
                  <a:pt x="11639005" y="6331919"/>
                  <a:pt x="11660034" y="6331919"/>
                </a:cubicBezTo>
                <a:cubicBezTo>
                  <a:pt x="11660034" y="6331919"/>
                  <a:pt x="11660034" y="6339012"/>
                  <a:pt x="11660034" y="6342559"/>
                </a:cubicBezTo>
                <a:cubicBezTo>
                  <a:pt x="11677559" y="6346106"/>
                  <a:pt x="11691578" y="6363841"/>
                  <a:pt x="11691578" y="6381576"/>
                </a:cubicBezTo>
                <a:cubicBezTo>
                  <a:pt x="11691578" y="6402858"/>
                  <a:pt x="11670549" y="6420593"/>
                  <a:pt x="11649519" y="6420593"/>
                </a:cubicBezTo>
                <a:cubicBezTo>
                  <a:pt x="11628490" y="6420593"/>
                  <a:pt x="11610966" y="6402858"/>
                  <a:pt x="11610966" y="6381576"/>
                </a:cubicBezTo>
                <a:cubicBezTo>
                  <a:pt x="11610966" y="6363841"/>
                  <a:pt x="11621480" y="6346106"/>
                  <a:pt x="11639005" y="6342559"/>
                </a:cubicBezTo>
                <a:cubicBezTo>
                  <a:pt x="11639005" y="6342559"/>
                  <a:pt x="11639005" y="6331919"/>
                  <a:pt x="11639005" y="6331919"/>
                </a:cubicBezTo>
                <a:close/>
                <a:moveTo>
                  <a:pt x="11649257" y="6321170"/>
                </a:moveTo>
                <a:cubicBezTo>
                  <a:pt x="11616236" y="6321170"/>
                  <a:pt x="11589469" y="6348239"/>
                  <a:pt x="11589469" y="6381630"/>
                </a:cubicBezTo>
                <a:cubicBezTo>
                  <a:pt x="11589469" y="6415021"/>
                  <a:pt x="11616236" y="6442090"/>
                  <a:pt x="11649257" y="6442090"/>
                </a:cubicBezTo>
                <a:cubicBezTo>
                  <a:pt x="11682277" y="6442090"/>
                  <a:pt x="11709045" y="6415021"/>
                  <a:pt x="11709045" y="6381630"/>
                </a:cubicBezTo>
                <a:cubicBezTo>
                  <a:pt x="11709045" y="6348239"/>
                  <a:pt x="11682277" y="6321170"/>
                  <a:pt x="11649257" y="6321170"/>
                </a:cubicBezTo>
                <a:close/>
                <a:moveTo>
                  <a:pt x="11649257" y="6314453"/>
                </a:moveTo>
                <a:cubicBezTo>
                  <a:pt x="11685987" y="6314453"/>
                  <a:pt x="11715763" y="6344529"/>
                  <a:pt x="11715763" y="6381630"/>
                </a:cubicBezTo>
                <a:cubicBezTo>
                  <a:pt x="11715763" y="6418732"/>
                  <a:pt x="11685987" y="6448808"/>
                  <a:pt x="11649257" y="6448808"/>
                </a:cubicBezTo>
                <a:cubicBezTo>
                  <a:pt x="11612526" y="6448808"/>
                  <a:pt x="11582751" y="6418732"/>
                  <a:pt x="11582751" y="6381630"/>
                </a:cubicBezTo>
                <a:cubicBezTo>
                  <a:pt x="11582751" y="6344529"/>
                  <a:pt x="11612526" y="6314453"/>
                  <a:pt x="11649257" y="6314453"/>
                </a:cubicBezTo>
                <a:close/>
                <a:moveTo>
                  <a:pt x="11824549" y="6311766"/>
                </a:moveTo>
                <a:cubicBezTo>
                  <a:pt x="11828050" y="6311766"/>
                  <a:pt x="11828050" y="6315292"/>
                  <a:pt x="11828050" y="6318819"/>
                </a:cubicBezTo>
                <a:cubicBezTo>
                  <a:pt x="11842055" y="6361141"/>
                  <a:pt x="11842055" y="6399936"/>
                  <a:pt x="11828050" y="6442258"/>
                </a:cubicBezTo>
                <a:cubicBezTo>
                  <a:pt x="11828050" y="6449312"/>
                  <a:pt x="11828050" y="6449312"/>
                  <a:pt x="11824549" y="6449312"/>
                </a:cubicBezTo>
                <a:cubicBezTo>
                  <a:pt x="11821047" y="6452839"/>
                  <a:pt x="11817546" y="6449312"/>
                  <a:pt x="11817546" y="6449312"/>
                </a:cubicBezTo>
                <a:lnTo>
                  <a:pt x="11730012" y="6389356"/>
                </a:lnTo>
                <a:cubicBezTo>
                  <a:pt x="11726510" y="6385829"/>
                  <a:pt x="11726510" y="6382302"/>
                  <a:pt x="11726510" y="6382302"/>
                </a:cubicBezTo>
                <a:cubicBezTo>
                  <a:pt x="11726510" y="6378776"/>
                  <a:pt x="11726510" y="6375249"/>
                  <a:pt x="11730012" y="6371721"/>
                </a:cubicBezTo>
                <a:cubicBezTo>
                  <a:pt x="11730012" y="6371721"/>
                  <a:pt x="11730012" y="6371721"/>
                  <a:pt x="11814044" y="6315292"/>
                </a:cubicBezTo>
                <a:cubicBezTo>
                  <a:pt x="11821047" y="6311766"/>
                  <a:pt x="11824549" y="6311766"/>
                  <a:pt x="11824549" y="6311766"/>
                </a:cubicBezTo>
                <a:close/>
                <a:moveTo>
                  <a:pt x="11473964" y="6311766"/>
                </a:moveTo>
                <a:cubicBezTo>
                  <a:pt x="11477466" y="6311766"/>
                  <a:pt x="11480967" y="6311766"/>
                  <a:pt x="11480967" y="6315292"/>
                </a:cubicBezTo>
                <a:lnTo>
                  <a:pt x="11568501" y="6371721"/>
                </a:lnTo>
                <a:cubicBezTo>
                  <a:pt x="11572002" y="6375249"/>
                  <a:pt x="11572002" y="6378776"/>
                  <a:pt x="11572002" y="6382302"/>
                </a:cubicBezTo>
                <a:cubicBezTo>
                  <a:pt x="11572002" y="6385829"/>
                  <a:pt x="11572002" y="6389356"/>
                  <a:pt x="11568501" y="6389356"/>
                </a:cubicBezTo>
                <a:cubicBezTo>
                  <a:pt x="11568501" y="6389356"/>
                  <a:pt x="11568501" y="6389356"/>
                  <a:pt x="11480967" y="6449312"/>
                </a:cubicBezTo>
                <a:cubicBezTo>
                  <a:pt x="11477466" y="6449312"/>
                  <a:pt x="11473964" y="6452839"/>
                  <a:pt x="11473964" y="6449312"/>
                </a:cubicBezTo>
                <a:cubicBezTo>
                  <a:pt x="11470463" y="6449312"/>
                  <a:pt x="11470463" y="6445785"/>
                  <a:pt x="11466961" y="6445785"/>
                </a:cubicBezTo>
                <a:cubicBezTo>
                  <a:pt x="11456457" y="6399936"/>
                  <a:pt x="11456457" y="6361141"/>
                  <a:pt x="11466961" y="6318819"/>
                </a:cubicBezTo>
                <a:cubicBezTo>
                  <a:pt x="11470463" y="6315292"/>
                  <a:pt x="11470463" y="6311766"/>
                  <a:pt x="11473964" y="6311766"/>
                </a:cubicBezTo>
                <a:close/>
                <a:moveTo>
                  <a:pt x="11070316" y="6301017"/>
                </a:moveTo>
                <a:cubicBezTo>
                  <a:pt x="11070316" y="6304543"/>
                  <a:pt x="11066828" y="6304543"/>
                  <a:pt x="11070316" y="6308070"/>
                </a:cubicBezTo>
                <a:cubicBezTo>
                  <a:pt x="11112166" y="6470304"/>
                  <a:pt x="11112166" y="6470304"/>
                  <a:pt x="11112166" y="6470304"/>
                </a:cubicBezTo>
                <a:cubicBezTo>
                  <a:pt x="11112166" y="6477358"/>
                  <a:pt x="11119141" y="6491465"/>
                  <a:pt x="11133091" y="6491465"/>
                </a:cubicBezTo>
                <a:cubicBezTo>
                  <a:pt x="11143554" y="6491465"/>
                  <a:pt x="11143554" y="6491465"/>
                  <a:pt x="11143554" y="6491465"/>
                </a:cubicBezTo>
                <a:cubicBezTo>
                  <a:pt x="11140066" y="6494992"/>
                  <a:pt x="11140066" y="6494992"/>
                  <a:pt x="11140066" y="6498518"/>
                </a:cubicBezTo>
                <a:cubicBezTo>
                  <a:pt x="11136578" y="6509098"/>
                  <a:pt x="11133091" y="6519679"/>
                  <a:pt x="11112166" y="6519679"/>
                </a:cubicBezTo>
                <a:cubicBezTo>
                  <a:pt x="11077291" y="6516153"/>
                  <a:pt x="11077291" y="6516153"/>
                  <a:pt x="11077291" y="6516153"/>
                </a:cubicBezTo>
                <a:cubicBezTo>
                  <a:pt x="11077291" y="6516153"/>
                  <a:pt x="11073804" y="6516153"/>
                  <a:pt x="11073804" y="6519679"/>
                </a:cubicBezTo>
                <a:cubicBezTo>
                  <a:pt x="11070316" y="6519679"/>
                  <a:pt x="11070316" y="6523206"/>
                  <a:pt x="11070316" y="6523206"/>
                </a:cubicBezTo>
                <a:cubicBezTo>
                  <a:pt x="11070316" y="6544367"/>
                  <a:pt x="11070316" y="6544367"/>
                  <a:pt x="11070316" y="6544367"/>
                </a:cubicBezTo>
                <a:cubicBezTo>
                  <a:pt x="11070316" y="6547894"/>
                  <a:pt x="11073804" y="6547894"/>
                  <a:pt x="11077291" y="6551421"/>
                </a:cubicBezTo>
                <a:cubicBezTo>
                  <a:pt x="11087754" y="6551421"/>
                  <a:pt x="11108678" y="6554947"/>
                  <a:pt x="11122628" y="6554947"/>
                </a:cubicBezTo>
                <a:cubicBezTo>
                  <a:pt x="11126116" y="6554947"/>
                  <a:pt x="11126116" y="6554947"/>
                  <a:pt x="11126116" y="6554947"/>
                </a:cubicBezTo>
                <a:cubicBezTo>
                  <a:pt x="11154016" y="6554947"/>
                  <a:pt x="11171453" y="6537313"/>
                  <a:pt x="11181916" y="6502045"/>
                </a:cubicBezTo>
                <a:cubicBezTo>
                  <a:pt x="11192378" y="6463250"/>
                  <a:pt x="11206329" y="6410348"/>
                  <a:pt x="11213303" y="6371553"/>
                </a:cubicBezTo>
                <a:cubicBezTo>
                  <a:pt x="11220279" y="6353919"/>
                  <a:pt x="11223766" y="6339811"/>
                  <a:pt x="11227253" y="6329231"/>
                </a:cubicBezTo>
                <a:cubicBezTo>
                  <a:pt x="11230741" y="6308070"/>
                  <a:pt x="11230741" y="6308070"/>
                  <a:pt x="11230741" y="6308070"/>
                </a:cubicBezTo>
                <a:cubicBezTo>
                  <a:pt x="11230741" y="6304543"/>
                  <a:pt x="11230741" y="6304543"/>
                  <a:pt x="11230741" y="6301017"/>
                </a:cubicBezTo>
                <a:cubicBezTo>
                  <a:pt x="11227253" y="6301017"/>
                  <a:pt x="11227253" y="6301017"/>
                  <a:pt x="11223766" y="6301017"/>
                </a:cubicBezTo>
                <a:cubicBezTo>
                  <a:pt x="11195866" y="6301017"/>
                  <a:pt x="11195866" y="6301017"/>
                  <a:pt x="11195866" y="6301017"/>
                </a:cubicBezTo>
                <a:cubicBezTo>
                  <a:pt x="11192378" y="6301017"/>
                  <a:pt x="11188891" y="6301017"/>
                  <a:pt x="11188891" y="6304543"/>
                </a:cubicBezTo>
                <a:cubicBezTo>
                  <a:pt x="11150528" y="6449143"/>
                  <a:pt x="11150528" y="6449143"/>
                  <a:pt x="11150528" y="6449143"/>
                </a:cubicBezTo>
                <a:cubicBezTo>
                  <a:pt x="11147041" y="6449143"/>
                  <a:pt x="11147041" y="6449143"/>
                  <a:pt x="11147041" y="6449143"/>
                </a:cubicBezTo>
                <a:cubicBezTo>
                  <a:pt x="11112166" y="6304543"/>
                  <a:pt x="11112166" y="6304543"/>
                  <a:pt x="11112166" y="6304543"/>
                </a:cubicBezTo>
                <a:cubicBezTo>
                  <a:pt x="11108678" y="6301017"/>
                  <a:pt x="11108678" y="6301017"/>
                  <a:pt x="11105191" y="6301017"/>
                </a:cubicBezTo>
                <a:cubicBezTo>
                  <a:pt x="11077291" y="6301017"/>
                  <a:pt x="11077291" y="6301017"/>
                  <a:pt x="11077291" y="6301017"/>
                </a:cubicBezTo>
                <a:cubicBezTo>
                  <a:pt x="11073804" y="6301017"/>
                  <a:pt x="11070316" y="6301017"/>
                  <a:pt x="11070316" y="6301017"/>
                </a:cubicBezTo>
                <a:close/>
                <a:moveTo>
                  <a:pt x="11038289" y="6296986"/>
                </a:moveTo>
                <a:cubicBezTo>
                  <a:pt x="11017163" y="6296986"/>
                  <a:pt x="10999559" y="6311057"/>
                  <a:pt x="10985474" y="6318092"/>
                </a:cubicBezTo>
                <a:cubicBezTo>
                  <a:pt x="10985474" y="6307539"/>
                  <a:pt x="10985474" y="6307539"/>
                  <a:pt x="10985474" y="6307539"/>
                </a:cubicBezTo>
                <a:cubicBezTo>
                  <a:pt x="10985474" y="6300504"/>
                  <a:pt x="10981954" y="6300504"/>
                  <a:pt x="10978433" y="6300504"/>
                </a:cubicBezTo>
                <a:cubicBezTo>
                  <a:pt x="10950264" y="6300504"/>
                  <a:pt x="10950264" y="6300504"/>
                  <a:pt x="10950264" y="6300504"/>
                </a:cubicBezTo>
                <a:cubicBezTo>
                  <a:pt x="10946743" y="6300504"/>
                  <a:pt x="10943222" y="6300504"/>
                  <a:pt x="10943222" y="6307539"/>
                </a:cubicBezTo>
                <a:cubicBezTo>
                  <a:pt x="10943222" y="6483422"/>
                  <a:pt x="10943222" y="6483422"/>
                  <a:pt x="10943222" y="6483422"/>
                </a:cubicBezTo>
                <a:cubicBezTo>
                  <a:pt x="10943222" y="6486940"/>
                  <a:pt x="10946743" y="6490457"/>
                  <a:pt x="10950264" y="6490457"/>
                </a:cubicBezTo>
                <a:cubicBezTo>
                  <a:pt x="10978433" y="6490457"/>
                  <a:pt x="10978433" y="6490457"/>
                  <a:pt x="10978433" y="6490457"/>
                </a:cubicBezTo>
                <a:cubicBezTo>
                  <a:pt x="10981954" y="6490457"/>
                  <a:pt x="10985474" y="6486940"/>
                  <a:pt x="10985474" y="6483422"/>
                </a:cubicBezTo>
                <a:cubicBezTo>
                  <a:pt x="10985474" y="6360304"/>
                  <a:pt x="10985474" y="6360304"/>
                  <a:pt x="10985474" y="6360304"/>
                </a:cubicBezTo>
                <a:cubicBezTo>
                  <a:pt x="10992517" y="6356786"/>
                  <a:pt x="11013643" y="6339198"/>
                  <a:pt x="11038289" y="6339198"/>
                </a:cubicBezTo>
                <a:cubicBezTo>
                  <a:pt x="11041811" y="6335680"/>
                  <a:pt x="11045332" y="6335680"/>
                  <a:pt x="11045332" y="6332163"/>
                </a:cubicBezTo>
                <a:cubicBezTo>
                  <a:pt x="11045332" y="6304022"/>
                  <a:pt x="11045332" y="6304022"/>
                  <a:pt x="11045332" y="6304022"/>
                </a:cubicBezTo>
                <a:cubicBezTo>
                  <a:pt x="11045332" y="6304022"/>
                  <a:pt x="11045332" y="6300504"/>
                  <a:pt x="11041811" y="6300504"/>
                </a:cubicBezTo>
                <a:cubicBezTo>
                  <a:pt x="11041811" y="6296986"/>
                  <a:pt x="11038289" y="6296986"/>
                  <a:pt x="11038289" y="6296986"/>
                </a:cubicBezTo>
                <a:close/>
                <a:moveTo>
                  <a:pt x="10831647" y="6292955"/>
                </a:moveTo>
                <a:cubicBezTo>
                  <a:pt x="10810578" y="6292955"/>
                  <a:pt x="10775463" y="6300026"/>
                  <a:pt x="10761417" y="6300026"/>
                </a:cubicBezTo>
                <a:cubicBezTo>
                  <a:pt x="10757905" y="6300026"/>
                  <a:pt x="10754394" y="6303562"/>
                  <a:pt x="10754394" y="6307098"/>
                </a:cubicBezTo>
                <a:cubicBezTo>
                  <a:pt x="10754394" y="6307098"/>
                  <a:pt x="10754394" y="6307098"/>
                  <a:pt x="10754394" y="6331847"/>
                </a:cubicBezTo>
                <a:cubicBezTo>
                  <a:pt x="10754394" y="6335383"/>
                  <a:pt x="10754394" y="6335383"/>
                  <a:pt x="10757905" y="6338919"/>
                </a:cubicBezTo>
                <a:cubicBezTo>
                  <a:pt x="10757905" y="6338919"/>
                  <a:pt x="10761417" y="6338919"/>
                  <a:pt x="10761417" y="6338919"/>
                </a:cubicBezTo>
                <a:cubicBezTo>
                  <a:pt x="10778974" y="6338919"/>
                  <a:pt x="10807067" y="6335383"/>
                  <a:pt x="10828136" y="6335383"/>
                </a:cubicBezTo>
                <a:cubicBezTo>
                  <a:pt x="10842182" y="6335383"/>
                  <a:pt x="10852717" y="6345990"/>
                  <a:pt x="10852717" y="6360133"/>
                </a:cubicBezTo>
                <a:cubicBezTo>
                  <a:pt x="10852717" y="6360133"/>
                  <a:pt x="10852717" y="6360133"/>
                  <a:pt x="10852717" y="6370740"/>
                </a:cubicBezTo>
                <a:cubicBezTo>
                  <a:pt x="10852717" y="6370740"/>
                  <a:pt x="10852717" y="6370740"/>
                  <a:pt x="10803555" y="6374276"/>
                </a:cubicBezTo>
                <a:cubicBezTo>
                  <a:pt x="10761417" y="6377811"/>
                  <a:pt x="10740347" y="6395489"/>
                  <a:pt x="10740347" y="6434381"/>
                </a:cubicBezTo>
                <a:cubicBezTo>
                  <a:pt x="10740347" y="6473273"/>
                  <a:pt x="10761417" y="6494487"/>
                  <a:pt x="10796532" y="6494487"/>
                </a:cubicBezTo>
                <a:cubicBezTo>
                  <a:pt x="10824625" y="6494487"/>
                  <a:pt x="10859740" y="6480344"/>
                  <a:pt x="10859740" y="6480344"/>
                </a:cubicBezTo>
                <a:cubicBezTo>
                  <a:pt x="10866763" y="6487416"/>
                  <a:pt x="10873786" y="6490951"/>
                  <a:pt x="10887833" y="6494487"/>
                </a:cubicBezTo>
                <a:cubicBezTo>
                  <a:pt x="10891344" y="6494487"/>
                  <a:pt x="10891344" y="6494487"/>
                  <a:pt x="10894855" y="6490951"/>
                </a:cubicBezTo>
                <a:cubicBezTo>
                  <a:pt x="10894855" y="6490951"/>
                  <a:pt x="10894855" y="6487416"/>
                  <a:pt x="10894855" y="6487416"/>
                </a:cubicBezTo>
                <a:cubicBezTo>
                  <a:pt x="10894855" y="6487416"/>
                  <a:pt x="10894855" y="6487416"/>
                  <a:pt x="10894855" y="6360133"/>
                </a:cubicBezTo>
                <a:cubicBezTo>
                  <a:pt x="10894855" y="6314169"/>
                  <a:pt x="10873786" y="6292955"/>
                  <a:pt x="10831647" y="6292955"/>
                </a:cubicBezTo>
                <a:close/>
                <a:moveTo>
                  <a:pt x="10495822" y="6292954"/>
                </a:moveTo>
                <a:cubicBezTo>
                  <a:pt x="10448333" y="6292954"/>
                  <a:pt x="10409835" y="6338069"/>
                  <a:pt x="10409835" y="6393721"/>
                </a:cubicBezTo>
                <a:cubicBezTo>
                  <a:pt x="10409835" y="6449373"/>
                  <a:pt x="10448333" y="6494487"/>
                  <a:pt x="10495822" y="6494487"/>
                </a:cubicBezTo>
                <a:cubicBezTo>
                  <a:pt x="10543311" y="6494487"/>
                  <a:pt x="10581809" y="6449373"/>
                  <a:pt x="10581809" y="6393721"/>
                </a:cubicBezTo>
                <a:cubicBezTo>
                  <a:pt x="10581809" y="6338069"/>
                  <a:pt x="10543311" y="6292954"/>
                  <a:pt x="10495822" y="6292954"/>
                </a:cubicBezTo>
                <a:close/>
                <a:moveTo>
                  <a:pt x="10241892" y="6268771"/>
                </a:moveTo>
                <a:cubicBezTo>
                  <a:pt x="10248859" y="6268771"/>
                  <a:pt x="10255825" y="6268771"/>
                  <a:pt x="10273241" y="6268771"/>
                </a:cubicBezTo>
                <a:cubicBezTo>
                  <a:pt x="10273241" y="6268771"/>
                  <a:pt x="10273241" y="6268771"/>
                  <a:pt x="10290657" y="6268771"/>
                </a:cubicBezTo>
                <a:cubicBezTo>
                  <a:pt x="10322007" y="6268771"/>
                  <a:pt x="10335940" y="6290024"/>
                  <a:pt x="10335940" y="6307735"/>
                </a:cubicBezTo>
                <a:cubicBezTo>
                  <a:pt x="10335940" y="6332529"/>
                  <a:pt x="10318523" y="6346697"/>
                  <a:pt x="10287174" y="6346697"/>
                </a:cubicBezTo>
                <a:cubicBezTo>
                  <a:pt x="10266274" y="6346697"/>
                  <a:pt x="10248859" y="6346697"/>
                  <a:pt x="10241892" y="6346697"/>
                </a:cubicBezTo>
                <a:cubicBezTo>
                  <a:pt x="10241892" y="6346697"/>
                  <a:pt x="10241892" y="6346697"/>
                  <a:pt x="10241892" y="6268771"/>
                </a:cubicBezTo>
                <a:close/>
                <a:moveTo>
                  <a:pt x="10659063" y="6255336"/>
                </a:moveTo>
                <a:cubicBezTo>
                  <a:pt x="10659063" y="6255336"/>
                  <a:pt x="10659063" y="6255336"/>
                  <a:pt x="10627410" y="6262370"/>
                </a:cubicBezTo>
                <a:cubicBezTo>
                  <a:pt x="10623893" y="6262370"/>
                  <a:pt x="10623893" y="6265887"/>
                  <a:pt x="10623893" y="6269404"/>
                </a:cubicBezTo>
                <a:cubicBezTo>
                  <a:pt x="10623893" y="6269404"/>
                  <a:pt x="10623893" y="6269404"/>
                  <a:pt x="10623893" y="6301056"/>
                </a:cubicBezTo>
                <a:cubicBezTo>
                  <a:pt x="10623893" y="6301056"/>
                  <a:pt x="10623893" y="6301056"/>
                  <a:pt x="10606308" y="6301056"/>
                </a:cubicBezTo>
                <a:cubicBezTo>
                  <a:pt x="10602792" y="6301056"/>
                  <a:pt x="10599275" y="6301056"/>
                  <a:pt x="10599275" y="6308090"/>
                </a:cubicBezTo>
                <a:cubicBezTo>
                  <a:pt x="10599275" y="6308090"/>
                  <a:pt x="10599275" y="6308090"/>
                  <a:pt x="10599275" y="6332708"/>
                </a:cubicBezTo>
                <a:cubicBezTo>
                  <a:pt x="10599275" y="6336226"/>
                  <a:pt x="10602792" y="6339742"/>
                  <a:pt x="10606308" y="6339742"/>
                </a:cubicBezTo>
                <a:cubicBezTo>
                  <a:pt x="10606308" y="6339742"/>
                  <a:pt x="10606308" y="6339742"/>
                  <a:pt x="10623893" y="6339742"/>
                </a:cubicBezTo>
                <a:cubicBezTo>
                  <a:pt x="10623893" y="6339742"/>
                  <a:pt x="10623893" y="6339742"/>
                  <a:pt x="10623893" y="6424149"/>
                </a:cubicBezTo>
                <a:cubicBezTo>
                  <a:pt x="10623893" y="6476902"/>
                  <a:pt x="10637961" y="6494487"/>
                  <a:pt x="10680164" y="6494487"/>
                </a:cubicBezTo>
                <a:cubicBezTo>
                  <a:pt x="10690715" y="6494487"/>
                  <a:pt x="10701266" y="6490971"/>
                  <a:pt x="10711817" y="6490971"/>
                </a:cubicBezTo>
                <a:cubicBezTo>
                  <a:pt x="10715334" y="6490971"/>
                  <a:pt x="10718851" y="6487454"/>
                  <a:pt x="10718851" y="6483936"/>
                </a:cubicBezTo>
                <a:cubicBezTo>
                  <a:pt x="10718851" y="6483936"/>
                  <a:pt x="10718851" y="6483936"/>
                  <a:pt x="10718851" y="6459318"/>
                </a:cubicBezTo>
                <a:cubicBezTo>
                  <a:pt x="10718851" y="6455801"/>
                  <a:pt x="10715334" y="6452284"/>
                  <a:pt x="10711817" y="6452284"/>
                </a:cubicBezTo>
                <a:cubicBezTo>
                  <a:pt x="10704783" y="6452284"/>
                  <a:pt x="10694232" y="6452284"/>
                  <a:pt x="10687198" y="6452284"/>
                </a:cubicBezTo>
                <a:cubicBezTo>
                  <a:pt x="10666096" y="6452284"/>
                  <a:pt x="10666096" y="6445250"/>
                  <a:pt x="10666096" y="6417115"/>
                </a:cubicBezTo>
                <a:cubicBezTo>
                  <a:pt x="10666096" y="6417115"/>
                  <a:pt x="10666096" y="6417115"/>
                  <a:pt x="10666096" y="6339742"/>
                </a:cubicBezTo>
                <a:cubicBezTo>
                  <a:pt x="10666096" y="6339742"/>
                  <a:pt x="10666096" y="6339742"/>
                  <a:pt x="10711817" y="6339742"/>
                </a:cubicBezTo>
                <a:cubicBezTo>
                  <a:pt x="10715334" y="6339742"/>
                  <a:pt x="10718851" y="6336226"/>
                  <a:pt x="10718851" y="6332708"/>
                </a:cubicBezTo>
                <a:cubicBezTo>
                  <a:pt x="10718851" y="6332708"/>
                  <a:pt x="10718851" y="6332708"/>
                  <a:pt x="10718851" y="6308090"/>
                </a:cubicBezTo>
                <a:cubicBezTo>
                  <a:pt x="10718851" y="6301056"/>
                  <a:pt x="10715334" y="6301056"/>
                  <a:pt x="10711817" y="6301056"/>
                </a:cubicBezTo>
                <a:cubicBezTo>
                  <a:pt x="10711817" y="6301056"/>
                  <a:pt x="10711817" y="6301056"/>
                  <a:pt x="10666096" y="6301056"/>
                </a:cubicBezTo>
                <a:cubicBezTo>
                  <a:pt x="10666096" y="6301056"/>
                  <a:pt x="10666096" y="6301056"/>
                  <a:pt x="10666096" y="6262370"/>
                </a:cubicBezTo>
                <a:cubicBezTo>
                  <a:pt x="10666096" y="6258853"/>
                  <a:pt x="10666096" y="6258853"/>
                  <a:pt x="10662580" y="6255336"/>
                </a:cubicBezTo>
                <a:cubicBezTo>
                  <a:pt x="10662580" y="6255336"/>
                  <a:pt x="10659063" y="6255336"/>
                  <a:pt x="10659063" y="6255336"/>
                </a:cubicBezTo>
                <a:close/>
                <a:moveTo>
                  <a:pt x="10283668" y="6227122"/>
                </a:moveTo>
                <a:cubicBezTo>
                  <a:pt x="10273174" y="6227122"/>
                  <a:pt x="10241689" y="6227122"/>
                  <a:pt x="10203208" y="6230633"/>
                </a:cubicBezTo>
                <a:cubicBezTo>
                  <a:pt x="10199710" y="6230633"/>
                  <a:pt x="10196211" y="6234144"/>
                  <a:pt x="10196211" y="6237655"/>
                </a:cubicBezTo>
                <a:cubicBezTo>
                  <a:pt x="10196211" y="6237655"/>
                  <a:pt x="10196211" y="6237655"/>
                  <a:pt x="10196211" y="6483435"/>
                </a:cubicBezTo>
                <a:cubicBezTo>
                  <a:pt x="10196211" y="6486946"/>
                  <a:pt x="10199710" y="6490457"/>
                  <a:pt x="10203208" y="6490457"/>
                </a:cubicBezTo>
                <a:cubicBezTo>
                  <a:pt x="10203208" y="6490457"/>
                  <a:pt x="10203208" y="6490457"/>
                  <a:pt x="10234693" y="6490457"/>
                </a:cubicBezTo>
                <a:cubicBezTo>
                  <a:pt x="10238191" y="6490457"/>
                  <a:pt x="10241689" y="6486946"/>
                  <a:pt x="10241689" y="6483435"/>
                </a:cubicBezTo>
                <a:cubicBezTo>
                  <a:pt x="10241689" y="6483435"/>
                  <a:pt x="10241689" y="6483435"/>
                  <a:pt x="10241689" y="6385123"/>
                </a:cubicBezTo>
                <a:cubicBezTo>
                  <a:pt x="10252184" y="6388634"/>
                  <a:pt x="10269675" y="6388634"/>
                  <a:pt x="10290665" y="6388634"/>
                </a:cubicBezTo>
                <a:cubicBezTo>
                  <a:pt x="10290665" y="6388634"/>
                  <a:pt x="10290665" y="6388634"/>
                  <a:pt x="10336143" y="6486946"/>
                </a:cubicBezTo>
                <a:cubicBezTo>
                  <a:pt x="10336143" y="6486946"/>
                  <a:pt x="10339641" y="6490457"/>
                  <a:pt x="10343139" y="6490457"/>
                </a:cubicBezTo>
                <a:cubicBezTo>
                  <a:pt x="10343139" y="6490457"/>
                  <a:pt x="10343139" y="6490457"/>
                  <a:pt x="10374624" y="6490457"/>
                </a:cubicBezTo>
                <a:cubicBezTo>
                  <a:pt x="10378122" y="6490457"/>
                  <a:pt x="10381620" y="6486946"/>
                  <a:pt x="10381620" y="6486946"/>
                </a:cubicBezTo>
                <a:cubicBezTo>
                  <a:pt x="10381620" y="6483435"/>
                  <a:pt x="10381620" y="6483435"/>
                  <a:pt x="10381620" y="6479924"/>
                </a:cubicBezTo>
                <a:lnTo>
                  <a:pt x="10336143" y="6374590"/>
                </a:lnTo>
                <a:cubicBezTo>
                  <a:pt x="10367627" y="6360545"/>
                  <a:pt x="10381620" y="6339478"/>
                  <a:pt x="10381620" y="6307878"/>
                </a:cubicBezTo>
                <a:cubicBezTo>
                  <a:pt x="10381620" y="6269255"/>
                  <a:pt x="10364129" y="6227122"/>
                  <a:pt x="10290665" y="6227122"/>
                </a:cubicBezTo>
                <a:cubicBezTo>
                  <a:pt x="10290665" y="6227122"/>
                  <a:pt x="10287167" y="6227122"/>
                  <a:pt x="10283668" y="6227122"/>
                </a:cubicBezTo>
                <a:close/>
                <a:moveTo>
                  <a:pt x="11839186" y="6196200"/>
                </a:moveTo>
                <a:cubicBezTo>
                  <a:pt x="11841365" y="6196641"/>
                  <a:pt x="11843980" y="6198404"/>
                  <a:pt x="11845722" y="6201931"/>
                </a:cubicBezTo>
                <a:cubicBezTo>
                  <a:pt x="11901498" y="6258361"/>
                  <a:pt x="11929385" y="6350058"/>
                  <a:pt x="11908470" y="6441755"/>
                </a:cubicBezTo>
                <a:cubicBezTo>
                  <a:pt x="11908470" y="6445282"/>
                  <a:pt x="11904984" y="6448808"/>
                  <a:pt x="11898012" y="6445282"/>
                </a:cubicBezTo>
                <a:cubicBezTo>
                  <a:pt x="11898012" y="6445282"/>
                  <a:pt x="11898012" y="6445282"/>
                  <a:pt x="11859666" y="6434701"/>
                </a:cubicBezTo>
                <a:cubicBezTo>
                  <a:pt x="11856180" y="6434701"/>
                  <a:pt x="11852694" y="6431174"/>
                  <a:pt x="11852694" y="6424121"/>
                </a:cubicBezTo>
                <a:cubicBezTo>
                  <a:pt x="11866638" y="6350058"/>
                  <a:pt x="11849208" y="6290101"/>
                  <a:pt x="11807377" y="6244253"/>
                </a:cubicBezTo>
                <a:cubicBezTo>
                  <a:pt x="11800405" y="6240727"/>
                  <a:pt x="11800405" y="6233672"/>
                  <a:pt x="11807377" y="6230146"/>
                </a:cubicBezTo>
                <a:cubicBezTo>
                  <a:pt x="11807377" y="6230146"/>
                  <a:pt x="11807377" y="6230146"/>
                  <a:pt x="11835264" y="6198404"/>
                </a:cubicBezTo>
                <a:cubicBezTo>
                  <a:pt x="11835264" y="6196641"/>
                  <a:pt x="11837008" y="6195759"/>
                  <a:pt x="11839186" y="6196200"/>
                </a:cubicBezTo>
                <a:close/>
                <a:moveTo>
                  <a:pt x="11458923" y="6196200"/>
                </a:moveTo>
                <a:cubicBezTo>
                  <a:pt x="11461124" y="6195759"/>
                  <a:pt x="11462885" y="6196641"/>
                  <a:pt x="11462885" y="6198404"/>
                </a:cubicBezTo>
                <a:cubicBezTo>
                  <a:pt x="11462885" y="6198404"/>
                  <a:pt x="11462885" y="6198404"/>
                  <a:pt x="11494585" y="6230146"/>
                </a:cubicBezTo>
                <a:cubicBezTo>
                  <a:pt x="11498108" y="6233672"/>
                  <a:pt x="11498108" y="6240727"/>
                  <a:pt x="11491063" y="6244253"/>
                </a:cubicBezTo>
                <a:cubicBezTo>
                  <a:pt x="11448796" y="6290101"/>
                  <a:pt x="11431184" y="6350058"/>
                  <a:pt x="11445274" y="6424121"/>
                </a:cubicBezTo>
                <a:cubicBezTo>
                  <a:pt x="11445274" y="6431174"/>
                  <a:pt x="11441752" y="6434701"/>
                  <a:pt x="11438229" y="6434701"/>
                </a:cubicBezTo>
                <a:cubicBezTo>
                  <a:pt x="11438229" y="6434701"/>
                  <a:pt x="11438229" y="6434701"/>
                  <a:pt x="11399484" y="6445282"/>
                </a:cubicBezTo>
                <a:cubicBezTo>
                  <a:pt x="11392439" y="6448808"/>
                  <a:pt x="11388917" y="6445282"/>
                  <a:pt x="11388917" y="6441755"/>
                </a:cubicBezTo>
                <a:cubicBezTo>
                  <a:pt x="11367783" y="6350058"/>
                  <a:pt x="11395962" y="6258361"/>
                  <a:pt x="11452318" y="6201931"/>
                </a:cubicBezTo>
                <a:cubicBezTo>
                  <a:pt x="11454079" y="6198404"/>
                  <a:pt x="11456721" y="6196641"/>
                  <a:pt x="11458923" y="6196200"/>
                </a:cubicBezTo>
                <a:close/>
                <a:moveTo>
                  <a:pt x="11677605" y="6190846"/>
                </a:moveTo>
                <a:cubicBezTo>
                  <a:pt x="11681098" y="6190846"/>
                  <a:pt x="11681098" y="6190846"/>
                  <a:pt x="11684592" y="6190846"/>
                </a:cubicBezTo>
                <a:cubicBezTo>
                  <a:pt x="11730003" y="6201442"/>
                  <a:pt x="11761442" y="6219099"/>
                  <a:pt x="11792882" y="6254415"/>
                </a:cubicBezTo>
                <a:cubicBezTo>
                  <a:pt x="11796375" y="6257947"/>
                  <a:pt x="11796375" y="6257947"/>
                  <a:pt x="11796375" y="6261479"/>
                </a:cubicBezTo>
                <a:cubicBezTo>
                  <a:pt x="11796375" y="6265010"/>
                  <a:pt x="11792882" y="6265010"/>
                  <a:pt x="11789388" y="6268542"/>
                </a:cubicBezTo>
                <a:cubicBezTo>
                  <a:pt x="11789388" y="6268542"/>
                  <a:pt x="11789388" y="6268542"/>
                  <a:pt x="11698565" y="6314453"/>
                </a:cubicBezTo>
                <a:cubicBezTo>
                  <a:pt x="11695071" y="6314453"/>
                  <a:pt x="11691578" y="6314453"/>
                  <a:pt x="11688084" y="6314453"/>
                </a:cubicBezTo>
                <a:cubicBezTo>
                  <a:pt x="11684592" y="6310921"/>
                  <a:pt x="11684592" y="6307389"/>
                  <a:pt x="11681098" y="6303858"/>
                </a:cubicBezTo>
                <a:cubicBezTo>
                  <a:pt x="11681098" y="6303858"/>
                  <a:pt x="11681098" y="6303858"/>
                  <a:pt x="11674112" y="6201442"/>
                </a:cubicBezTo>
                <a:cubicBezTo>
                  <a:pt x="11674112" y="6197910"/>
                  <a:pt x="11674112" y="6194378"/>
                  <a:pt x="11677605" y="6190846"/>
                </a:cubicBezTo>
                <a:close/>
                <a:moveTo>
                  <a:pt x="11613922" y="6190846"/>
                </a:moveTo>
                <a:cubicBezTo>
                  <a:pt x="11617414" y="6190846"/>
                  <a:pt x="11617414" y="6190846"/>
                  <a:pt x="11620908" y="6190846"/>
                </a:cubicBezTo>
                <a:cubicBezTo>
                  <a:pt x="11620908" y="6194378"/>
                  <a:pt x="11624401" y="6197910"/>
                  <a:pt x="11624401" y="6201442"/>
                </a:cubicBezTo>
                <a:cubicBezTo>
                  <a:pt x="11624401" y="6201442"/>
                  <a:pt x="11624401" y="6201442"/>
                  <a:pt x="11613922" y="6307389"/>
                </a:cubicBezTo>
                <a:cubicBezTo>
                  <a:pt x="11613922" y="6310921"/>
                  <a:pt x="11613922" y="6314453"/>
                  <a:pt x="11610428" y="6314453"/>
                </a:cubicBezTo>
                <a:cubicBezTo>
                  <a:pt x="11606935" y="6314453"/>
                  <a:pt x="11603442" y="6314453"/>
                  <a:pt x="11599949" y="6314453"/>
                </a:cubicBezTo>
                <a:cubicBezTo>
                  <a:pt x="11599949" y="6314453"/>
                  <a:pt x="11599949" y="6314453"/>
                  <a:pt x="11509124" y="6268542"/>
                </a:cubicBezTo>
                <a:cubicBezTo>
                  <a:pt x="11505632" y="6268542"/>
                  <a:pt x="11502138" y="6265010"/>
                  <a:pt x="11502138" y="6261479"/>
                </a:cubicBezTo>
                <a:cubicBezTo>
                  <a:pt x="11502138" y="6261479"/>
                  <a:pt x="11502138" y="6257947"/>
                  <a:pt x="11505632" y="6254415"/>
                </a:cubicBezTo>
                <a:cubicBezTo>
                  <a:pt x="11537070" y="6222631"/>
                  <a:pt x="11568509" y="6201442"/>
                  <a:pt x="11613922" y="6190846"/>
                </a:cubicBezTo>
                <a:close/>
                <a:moveTo>
                  <a:pt x="11532772" y="6155914"/>
                </a:moveTo>
                <a:cubicBezTo>
                  <a:pt x="11536265" y="6155914"/>
                  <a:pt x="11539758" y="6159609"/>
                  <a:pt x="11539758" y="6163304"/>
                </a:cubicBezTo>
                <a:cubicBezTo>
                  <a:pt x="11539758" y="6166999"/>
                  <a:pt x="11539758" y="6166999"/>
                  <a:pt x="11536265" y="6166999"/>
                </a:cubicBezTo>
                <a:cubicBezTo>
                  <a:pt x="11536265" y="6166999"/>
                  <a:pt x="11536265" y="6166999"/>
                  <a:pt x="11529278" y="6170694"/>
                </a:cubicBezTo>
                <a:cubicBezTo>
                  <a:pt x="11529278" y="6170694"/>
                  <a:pt x="11529278" y="6170694"/>
                  <a:pt x="11525785" y="6163304"/>
                </a:cubicBezTo>
                <a:cubicBezTo>
                  <a:pt x="11525785" y="6163304"/>
                  <a:pt x="11525785" y="6163304"/>
                  <a:pt x="11522292" y="6163304"/>
                </a:cubicBezTo>
                <a:cubicBezTo>
                  <a:pt x="11525785" y="6159609"/>
                  <a:pt x="11529278" y="6159609"/>
                  <a:pt x="11532772" y="6155914"/>
                </a:cubicBezTo>
                <a:close/>
                <a:moveTo>
                  <a:pt x="11529297" y="6148717"/>
                </a:moveTo>
                <a:cubicBezTo>
                  <a:pt x="11525746" y="6152267"/>
                  <a:pt x="11518645" y="6155819"/>
                  <a:pt x="11511543" y="6159369"/>
                </a:cubicBezTo>
                <a:cubicBezTo>
                  <a:pt x="11511543" y="6159369"/>
                  <a:pt x="11511543" y="6159369"/>
                  <a:pt x="11515094" y="6162920"/>
                </a:cubicBezTo>
                <a:lnTo>
                  <a:pt x="11532848" y="6194878"/>
                </a:lnTo>
                <a:cubicBezTo>
                  <a:pt x="11536399" y="6194878"/>
                  <a:pt x="11536399" y="6191326"/>
                  <a:pt x="11539950" y="6191326"/>
                </a:cubicBezTo>
                <a:cubicBezTo>
                  <a:pt x="11539950" y="6191326"/>
                  <a:pt x="11539950" y="6191326"/>
                  <a:pt x="11532848" y="6177123"/>
                </a:cubicBezTo>
                <a:cubicBezTo>
                  <a:pt x="11532848" y="6177123"/>
                  <a:pt x="11532848" y="6177123"/>
                  <a:pt x="11539950" y="6173573"/>
                </a:cubicBezTo>
                <a:cubicBezTo>
                  <a:pt x="11539950" y="6173573"/>
                  <a:pt x="11539950" y="6173573"/>
                  <a:pt x="11554153" y="6184225"/>
                </a:cubicBezTo>
                <a:cubicBezTo>
                  <a:pt x="11557704" y="6180674"/>
                  <a:pt x="11557704" y="6180674"/>
                  <a:pt x="11561255" y="6180674"/>
                </a:cubicBezTo>
                <a:cubicBezTo>
                  <a:pt x="11561255" y="6180674"/>
                  <a:pt x="11561255" y="6180674"/>
                  <a:pt x="11547052" y="6166471"/>
                </a:cubicBezTo>
                <a:cubicBezTo>
                  <a:pt x="11547052" y="6166471"/>
                  <a:pt x="11547052" y="6166471"/>
                  <a:pt x="11547052" y="6162920"/>
                </a:cubicBezTo>
                <a:cubicBezTo>
                  <a:pt x="11550602" y="6155819"/>
                  <a:pt x="11539950" y="6145166"/>
                  <a:pt x="11529297" y="6148717"/>
                </a:cubicBezTo>
                <a:close/>
                <a:moveTo>
                  <a:pt x="11750205" y="6142479"/>
                </a:moveTo>
                <a:cubicBezTo>
                  <a:pt x="11753748" y="6166663"/>
                  <a:pt x="11753748" y="6166663"/>
                  <a:pt x="11753748" y="6166663"/>
                </a:cubicBezTo>
                <a:cubicBezTo>
                  <a:pt x="11746663" y="6183937"/>
                  <a:pt x="11746663" y="6183937"/>
                  <a:pt x="11746663" y="6183937"/>
                </a:cubicBezTo>
                <a:lnTo>
                  <a:pt x="11753748" y="6190846"/>
                </a:lnTo>
                <a:cubicBezTo>
                  <a:pt x="11760832" y="6173572"/>
                  <a:pt x="11760832" y="6173572"/>
                  <a:pt x="11760832" y="6173572"/>
                </a:cubicBezTo>
                <a:cubicBezTo>
                  <a:pt x="11785626" y="6159753"/>
                  <a:pt x="11785626" y="6159753"/>
                  <a:pt x="11785626" y="6159753"/>
                </a:cubicBezTo>
                <a:cubicBezTo>
                  <a:pt x="11785626" y="6159753"/>
                  <a:pt x="11782084" y="6156298"/>
                  <a:pt x="11778543" y="6156298"/>
                </a:cubicBezTo>
                <a:cubicBezTo>
                  <a:pt x="11760832" y="6163208"/>
                  <a:pt x="11760832" y="6163208"/>
                  <a:pt x="11760832" y="6163208"/>
                </a:cubicBezTo>
                <a:cubicBezTo>
                  <a:pt x="11757290" y="6145933"/>
                  <a:pt x="11757290" y="6145933"/>
                  <a:pt x="11757290" y="6145933"/>
                </a:cubicBezTo>
                <a:cubicBezTo>
                  <a:pt x="11753748" y="6142479"/>
                  <a:pt x="11753748" y="6142479"/>
                  <a:pt x="11750205" y="6142479"/>
                </a:cubicBezTo>
                <a:close/>
                <a:moveTo>
                  <a:pt x="11715224" y="6138449"/>
                </a:moveTo>
                <a:cubicBezTo>
                  <a:pt x="11718717" y="6138449"/>
                  <a:pt x="11722211" y="6138449"/>
                  <a:pt x="11725705" y="6141808"/>
                </a:cubicBezTo>
                <a:cubicBezTo>
                  <a:pt x="11725705" y="6141808"/>
                  <a:pt x="11729197" y="6141808"/>
                  <a:pt x="11729197" y="6145167"/>
                </a:cubicBezTo>
                <a:cubicBezTo>
                  <a:pt x="11729197" y="6148525"/>
                  <a:pt x="11725705" y="6151884"/>
                  <a:pt x="11722211" y="6151884"/>
                </a:cubicBezTo>
                <a:cubicBezTo>
                  <a:pt x="11722211" y="6151884"/>
                  <a:pt x="11722211" y="6151884"/>
                  <a:pt x="11711731" y="6148525"/>
                </a:cubicBezTo>
                <a:lnTo>
                  <a:pt x="11711731" y="6145167"/>
                </a:lnTo>
                <a:cubicBezTo>
                  <a:pt x="11711731" y="6145167"/>
                  <a:pt x="11711731" y="6145167"/>
                  <a:pt x="11715224" y="6138449"/>
                </a:cubicBezTo>
                <a:close/>
                <a:moveTo>
                  <a:pt x="11582079" y="6137944"/>
                </a:moveTo>
                <a:cubicBezTo>
                  <a:pt x="11589134" y="6134417"/>
                  <a:pt x="11596187" y="6141472"/>
                  <a:pt x="11596187" y="6148525"/>
                </a:cubicBezTo>
                <a:cubicBezTo>
                  <a:pt x="11596187" y="6155579"/>
                  <a:pt x="11589134" y="6162632"/>
                  <a:pt x="11582079" y="6162632"/>
                </a:cubicBezTo>
                <a:cubicBezTo>
                  <a:pt x="11575026" y="6162632"/>
                  <a:pt x="11567972" y="6159106"/>
                  <a:pt x="11567972" y="6152052"/>
                </a:cubicBezTo>
                <a:cubicBezTo>
                  <a:pt x="11567972" y="6152052"/>
                  <a:pt x="11567972" y="6152052"/>
                  <a:pt x="11567972" y="6148525"/>
                </a:cubicBezTo>
                <a:cubicBezTo>
                  <a:pt x="11567972" y="6141472"/>
                  <a:pt x="11575026" y="6137944"/>
                  <a:pt x="11582079" y="6137944"/>
                </a:cubicBezTo>
                <a:close/>
                <a:moveTo>
                  <a:pt x="11670081" y="6131730"/>
                </a:moveTo>
                <a:cubicBezTo>
                  <a:pt x="11670081" y="6131730"/>
                  <a:pt x="11670081" y="6131730"/>
                  <a:pt x="11673440" y="6142210"/>
                </a:cubicBezTo>
                <a:cubicBezTo>
                  <a:pt x="11673440" y="6142210"/>
                  <a:pt x="11673440" y="6142210"/>
                  <a:pt x="11676799" y="6149197"/>
                </a:cubicBezTo>
                <a:cubicBezTo>
                  <a:pt x="11673440" y="6149197"/>
                  <a:pt x="11666722" y="6149197"/>
                  <a:pt x="11663363" y="6149197"/>
                </a:cubicBezTo>
                <a:lnTo>
                  <a:pt x="11666722" y="6142210"/>
                </a:lnTo>
                <a:cubicBezTo>
                  <a:pt x="11666722" y="6142210"/>
                  <a:pt x="11666722" y="6142210"/>
                  <a:pt x="11670081" y="6131730"/>
                </a:cubicBezTo>
                <a:close/>
                <a:moveTo>
                  <a:pt x="11578609" y="6131214"/>
                </a:moveTo>
                <a:cubicBezTo>
                  <a:pt x="11568195" y="6131214"/>
                  <a:pt x="11561254" y="6138242"/>
                  <a:pt x="11561254" y="6148784"/>
                </a:cubicBezTo>
                <a:cubicBezTo>
                  <a:pt x="11561254" y="6152297"/>
                  <a:pt x="11561254" y="6152297"/>
                  <a:pt x="11561254" y="6152297"/>
                </a:cubicBezTo>
                <a:cubicBezTo>
                  <a:pt x="11561254" y="6162839"/>
                  <a:pt x="11571666" y="6173381"/>
                  <a:pt x="11582079" y="6169867"/>
                </a:cubicBezTo>
                <a:cubicBezTo>
                  <a:pt x="11595963" y="6169867"/>
                  <a:pt x="11602904" y="6162839"/>
                  <a:pt x="11602904" y="6148784"/>
                </a:cubicBezTo>
                <a:cubicBezTo>
                  <a:pt x="11602904" y="6138242"/>
                  <a:pt x="11592492" y="6127700"/>
                  <a:pt x="11578609" y="6131214"/>
                </a:cubicBezTo>
                <a:close/>
                <a:moveTo>
                  <a:pt x="11708922" y="6127700"/>
                </a:moveTo>
                <a:cubicBezTo>
                  <a:pt x="11708922" y="6127700"/>
                  <a:pt x="11708922" y="6127700"/>
                  <a:pt x="11705380" y="6145454"/>
                </a:cubicBezTo>
                <a:cubicBezTo>
                  <a:pt x="11705380" y="6145454"/>
                  <a:pt x="11705380" y="6145454"/>
                  <a:pt x="11698296" y="6166759"/>
                </a:cubicBezTo>
                <a:cubicBezTo>
                  <a:pt x="11701837" y="6170310"/>
                  <a:pt x="11705380" y="6170310"/>
                  <a:pt x="11708922" y="6170310"/>
                </a:cubicBezTo>
                <a:lnTo>
                  <a:pt x="11712464" y="6156107"/>
                </a:lnTo>
                <a:cubicBezTo>
                  <a:pt x="11712464" y="6156107"/>
                  <a:pt x="11712464" y="6156107"/>
                  <a:pt x="11719548" y="6156107"/>
                </a:cubicBezTo>
                <a:cubicBezTo>
                  <a:pt x="11719548" y="6156107"/>
                  <a:pt x="11719548" y="6156107"/>
                  <a:pt x="11723090" y="6173861"/>
                </a:cubicBezTo>
                <a:cubicBezTo>
                  <a:pt x="11726632" y="6177412"/>
                  <a:pt x="11726632" y="6177412"/>
                  <a:pt x="11730175" y="6177412"/>
                </a:cubicBezTo>
                <a:cubicBezTo>
                  <a:pt x="11730175" y="6177412"/>
                  <a:pt x="11730175" y="6177412"/>
                  <a:pt x="11726632" y="6159658"/>
                </a:cubicBezTo>
                <a:cubicBezTo>
                  <a:pt x="11733717" y="6156107"/>
                  <a:pt x="11737259" y="6149005"/>
                  <a:pt x="11737259" y="6145454"/>
                </a:cubicBezTo>
                <a:cubicBezTo>
                  <a:pt x="11737259" y="6138353"/>
                  <a:pt x="11733717" y="6134802"/>
                  <a:pt x="11730175" y="6134802"/>
                </a:cubicBezTo>
                <a:cubicBezTo>
                  <a:pt x="11723090" y="6131251"/>
                  <a:pt x="11716006" y="6127700"/>
                  <a:pt x="11708922" y="6127700"/>
                </a:cubicBezTo>
                <a:close/>
                <a:moveTo>
                  <a:pt x="11666295" y="6120982"/>
                </a:moveTo>
                <a:cubicBezTo>
                  <a:pt x="11666295" y="6120982"/>
                  <a:pt x="11666295" y="6120982"/>
                  <a:pt x="11659211" y="6142066"/>
                </a:cubicBezTo>
                <a:cubicBezTo>
                  <a:pt x="11659211" y="6142066"/>
                  <a:pt x="11659211" y="6142066"/>
                  <a:pt x="11648585" y="6163149"/>
                </a:cubicBezTo>
                <a:cubicBezTo>
                  <a:pt x="11652127" y="6163149"/>
                  <a:pt x="11652127" y="6163149"/>
                  <a:pt x="11655669" y="6163149"/>
                </a:cubicBezTo>
                <a:lnTo>
                  <a:pt x="11659211" y="6156121"/>
                </a:lnTo>
                <a:cubicBezTo>
                  <a:pt x="11666295" y="6156121"/>
                  <a:pt x="11669838" y="6156121"/>
                  <a:pt x="11676922" y="6156121"/>
                </a:cubicBezTo>
                <a:cubicBezTo>
                  <a:pt x="11676922" y="6156121"/>
                  <a:pt x="11676922" y="6156121"/>
                  <a:pt x="11680464" y="6163149"/>
                </a:cubicBezTo>
                <a:cubicBezTo>
                  <a:pt x="11684006" y="6163149"/>
                  <a:pt x="11684006" y="6166663"/>
                  <a:pt x="11687548" y="6166663"/>
                </a:cubicBezTo>
                <a:cubicBezTo>
                  <a:pt x="11687548" y="6166663"/>
                  <a:pt x="11687548" y="6166663"/>
                  <a:pt x="11680464" y="6142066"/>
                </a:cubicBezTo>
                <a:cubicBezTo>
                  <a:pt x="11680464" y="6142066"/>
                  <a:pt x="11680464" y="6142066"/>
                  <a:pt x="11676922" y="6120982"/>
                </a:cubicBezTo>
                <a:cubicBezTo>
                  <a:pt x="11676922" y="6120982"/>
                  <a:pt x="11676922" y="6120982"/>
                  <a:pt x="11666295" y="6120982"/>
                </a:cubicBezTo>
                <a:close/>
                <a:moveTo>
                  <a:pt x="11645898" y="6120982"/>
                </a:moveTo>
                <a:cubicBezTo>
                  <a:pt x="11628187" y="6120982"/>
                  <a:pt x="11621103" y="6120982"/>
                  <a:pt x="11606934" y="6124453"/>
                </a:cubicBezTo>
                <a:cubicBezTo>
                  <a:pt x="11606934" y="6131394"/>
                  <a:pt x="11606934" y="6131394"/>
                  <a:pt x="11606934" y="6131394"/>
                </a:cubicBezTo>
                <a:lnTo>
                  <a:pt x="11621103" y="6127924"/>
                </a:lnTo>
                <a:cubicBezTo>
                  <a:pt x="11624645" y="6162632"/>
                  <a:pt x="11624645" y="6162632"/>
                  <a:pt x="11624645" y="6162632"/>
                </a:cubicBezTo>
                <a:cubicBezTo>
                  <a:pt x="11635271" y="6162632"/>
                  <a:pt x="11635271" y="6162632"/>
                  <a:pt x="11635271" y="6162632"/>
                </a:cubicBezTo>
                <a:cubicBezTo>
                  <a:pt x="11631729" y="6127924"/>
                  <a:pt x="11631729" y="6127924"/>
                  <a:pt x="11631729" y="6127924"/>
                </a:cubicBezTo>
                <a:cubicBezTo>
                  <a:pt x="11645898" y="6127924"/>
                  <a:pt x="11645898" y="6127924"/>
                  <a:pt x="11645898" y="6127924"/>
                </a:cubicBezTo>
                <a:cubicBezTo>
                  <a:pt x="11645898" y="6120982"/>
                  <a:pt x="11645898" y="6120982"/>
                  <a:pt x="11645898" y="6120982"/>
                </a:cubicBezTo>
                <a:close/>
                <a:moveTo>
                  <a:pt x="11196257" y="6120981"/>
                </a:moveTo>
                <a:cubicBezTo>
                  <a:pt x="11214171" y="6120981"/>
                  <a:pt x="11221336" y="6138448"/>
                  <a:pt x="11221336" y="6155913"/>
                </a:cubicBezTo>
                <a:lnTo>
                  <a:pt x="11167595" y="6155913"/>
                </a:lnTo>
                <a:cubicBezTo>
                  <a:pt x="11167595" y="6138448"/>
                  <a:pt x="11178343" y="6120981"/>
                  <a:pt x="11196257" y="6120981"/>
                </a:cubicBezTo>
                <a:close/>
                <a:moveTo>
                  <a:pt x="11648585" y="6114265"/>
                </a:moveTo>
                <a:cubicBezTo>
                  <a:pt x="11711759" y="6114265"/>
                  <a:pt x="11767914" y="6135224"/>
                  <a:pt x="11813539" y="6170156"/>
                </a:cubicBezTo>
                <a:cubicBezTo>
                  <a:pt x="11820558" y="6177143"/>
                  <a:pt x="11820558" y="6180636"/>
                  <a:pt x="11817049" y="6184129"/>
                </a:cubicBezTo>
                <a:cubicBezTo>
                  <a:pt x="11817049" y="6184129"/>
                  <a:pt x="11817049" y="6184129"/>
                  <a:pt x="11788972" y="6215569"/>
                </a:cubicBezTo>
                <a:cubicBezTo>
                  <a:pt x="11785462" y="6219061"/>
                  <a:pt x="11781952" y="6219061"/>
                  <a:pt x="11774933" y="6215569"/>
                </a:cubicBezTo>
                <a:cubicBezTo>
                  <a:pt x="11739837" y="6187623"/>
                  <a:pt x="11694210" y="6170156"/>
                  <a:pt x="11648585" y="6170156"/>
                </a:cubicBezTo>
                <a:cubicBezTo>
                  <a:pt x="11599450" y="6170156"/>
                  <a:pt x="11557334" y="6187623"/>
                  <a:pt x="11522236" y="6215569"/>
                </a:cubicBezTo>
                <a:cubicBezTo>
                  <a:pt x="11515217" y="6219061"/>
                  <a:pt x="11511708" y="6219061"/>
                  <a:pt x="11508198" y="6215569"/>
                </a:cubicBezTo>
                <a:cubicBezTo>
                  <a:pt x="11508198" y="6215569"/>
                  <a:pt x="11508198" y="6215569"/>
                  <a:pt x="11480121" y="6184129"/>
                </a:cubicBezTo>
                <a:cubicBezTo>
                  <a:pt x="11476611" y="6180636"/>
                  <a:pt x="11476611" y="6177143"/>
                  <a:pt x="11483630" y="6170156"/>
                </a:cubicBezTo>
                <a:cubicBezTo>
                  <a:pt x="11529256" y="6135224"/>
                  <a:pt x="11585411" y="6114265"/>
                  <a:pt x="11648585" y="6114265"/>
                </a:cubicBezTo>
                <a:close/>
                <a:moveTo>
                  <a:pt x="11196481" y="6114264"/>
                </a:moveTo>
                <a:cubicBezTo>
                  <a:pt x="11172113" y="6114264"/>
                  <a:pt x="11158189" y="6131778"/>
                  <a:pt x="11158189" y="6163304"/>
                </a:cubicBezTo>
                <a:cubicBezTo>
                  <a:pt x="11158189" y="6191326"/>
                  <a:pt x="11168632" y="6212343"/>
                  <a:pt x="11199962" y="6212343"/>
                </a:cubicBezTo>
                <a:cubicBezTo>
                  <a:pt x="11206924" y="6212343"/>
                  <a:pt x="11220848" y="6208840"/>
                  <a:pt x="11227810" y="6205337"/>
                </a:cubicBezTo>
                <a:lnTo>
                  <a:pt x="11227810" y="6194829"/>
                </a:lnTo>
                <a:cubicBezTo>
                  <a:pt x="11220848" y="6198332"/>
                  <a:pt x="11210404" y="6201834"/>
                  <a:pt x="11199962" y="6201834"/>
                </a:cubicBezTo>
                <a:cubicBezTo>
                  <a:pt x="11179076" y="6201834"/>
                  <a:pt x="11168632" y="6184320"/>
                  <a:pt x="11168632" y="6166807"/>
                </a:cubicBezTo>
                <a:cubicBezTo>
                  <a:pt x="11168632" y="6166807"/>
                  <a:pt x="11168632" y="6166807"/>
                  <a:pt x="11234772" y="6166807"/>
                </a:cubicBezTo>
                <a:cubicBezTo>
                  <a:pt x="11234772" y="6166807"/>
                  <a:pt x="11234772" y="6166807"/>
                  <a:pt x="11234772" y="6159801"/>
                </a:cubicBezTo>
                <a:cubicBezTo>
                  <a:pt x="11234772" y="6135281"/>
                  <a:pt x="11224329" y="6114264"/>
                  <a:pt x="11196481" y="6114264"/>
                </a:cubicBezTo>
                <a:close/>
                <a:moveTo>
                  <a:pt x="10947253" y="6077988"/>
                </a:moveTo>
                <a:lnTo>
                  <a:pt x="10947253" y="6088736"/>
                </a:lnTo>
                <a:lnTo>
                  <a:pt x="10986216" y="6088736"/>
                </a:lnTo>
                <a:lnTo>
                  <a:pt x="10986216" y="6208312"/>
                </a:lnTo>
                <a:lnTo>
                  <a:pt x="10999652" y="6208312"/>
                </a:lnTo>
                <a:lnTo>
                  <a:pt x="10999652" y="6088736"/>
                </a:lnTo>
                <a:lnTo>
                  <a:pt x="11038614" y="6088736"/>
                </a:lnTo>
                <a:lnTo>
                  <a:pt x="11038614" y="6077988"/>
                </a:lnTo>
                <a:close/>
                <a:moveTo>
                  <a:pt x="11060111" y="6067239"/>
                </a:moveTo>
                <a:lnTo>
                  <a:pt x="11060111" y="6208312"/>
                </a:lnTo>
                <a:cubicBezTo>
                  <a:pt x="11060111" y="6208312"/>
                  <a:pt x="11060111" y="6208312"/>
                  <a:pt x="11070476" y="6208312"/>
                </a:cubicBezTo>
                <a:cubicBezTo>
                  <a:pt x="11070476" y="6208312"/>
                  <a:pt x="11070476" y="6208312"/>
                  <a:pt x="11070476" y="6158936"/>
                </a:cubicBezTo>
                <a:cubicBezTo>
                  <a:pt x="11070476" y="6141302"/>
                  <a:pt x="11077385" y="6120142"/>
                  <a:pt x="11098115" y="6120142"/>
                </a:cubicBezTo>
                <a:cubicBezTo>
                  <a:pt x="11118844" y="6120142"/>
                  <a:pt x="11118844" y="6134249"/>
                  <a:pt x="11118844" y="6151883"/>
                </a:cubicBezTo>
                <a:cubicBezTo>
                  <a:pt x="11118844" y="6151883"/>
                  <a:pt x="11118844" y="6151883"/>
                  <a:pt x="11118844" y="6208312"/>
                </a:cubicBezTo>
                <a:cubicBezTo>
                  <a:pt x="11118844" y="6208312"/>
                  <a:pt x="11118844" y="6208312"/>
                  <a:pt x="11132662" y="6208312"/>
                </a:cubicBezTo>
                <a:cubicBezTo>
                  <a:pt x="11132662" y="6208312"/>
                  <a:pt x="11132662" y="6208312"/>
                  <a:pt x="11132662" y="6151883"/>
                </a:cubicBezTo>
                <a:cubicBezTo>
                  <a:pt x="11132662" y="6127195"/>
                  <a:pt x="11125753" y="6113088"/>
                  <a:pt x="11101569" y="6113088"/>
                </a:cubicBezTo>
                <a:cubicBezTo>
                  <a:pt x="11087750" y="6113088"/>
                  <a:pt x="11077385" y="6120142"/>
                  <a:pt x="11070476" y="6130722"/>
                </a:cubicBezTo>
                <a:cubicBezTo>
                  <a:pt x="11070476" y="6130722"/>
                  <a:pt x="11070476" y="6130722"/>
                  <a:pt x="11070476" y="6067239"/>
                </a:cubicBezTo>
                <a:cubicBezTo>
                  <a:pt x="11070476" y="6067239"/>
                  <a:pt x="11070476" y="6067239"/>
                  <a:pt x="11060111" y="6067239"/>
                </a:cubicBezTo>
                <a:close/>
                <a:moveTo>
                  <a:pt x="11638739" y="6043056"/>
                </a:moveTo>
                <a:cubicBezTo>
                  <a:pt x="11628222" y="6060677"/>
                  <a:pt x="11624716" y="6078298"/>
                  <a:pt x="11624716" y="6095919"/>
                </a:cubicBezTo>
                <a:cubicBezTo>
                  <a:pt x="11621210" y="6095919"/>
                  <a:pt x="11603681" y="6099443"/>
                  <a:pt x="11600176" y="6099443"/>
                </a:cubicBezTo>
                <a:cubicBezTo>
                  <a:pt x="11596669" y="6081822"/>
                  <a:pt x="11586152" y="6064201"/>
                  <a:pt x="11575635" y="6053629"/>
                </a:cubicBezTo>
                <a:cubicBezTo>
                  <a:pt x="11575635" y="6053629"/>
                  <a:pt x="11575635" y="6053629"/>
                  <a:pt x="11572129" y="6053629"/>
                </a:cubicBezTo>
                <a:cubicBezTo>
                  <a:pt x="11565117" y="6053629"/>
                  <a:pt x="11558106" y="6057153"/>
                  <a:pt x="11551094" y="6057153"/>
                </a:cubicBezTo>
                <a:cubicBezTo>
                  <a:pt x="11551094" y="6057153"/>
                  <a:pt x="11551094" y="6057153"/>
                  <a:pt x="11551094" y="6060677"/>
                </a:cubicBezTo>
                <a:cubicBezTo>
                  <a:pt x="11547588" y="6067726"/>
                  <a:pt x="11547588" y="6074774"/>
                  <a:pt x="11547588" y="6085346"/>
                </a:cubicBezTo>
                <a:cubicBezTo>
                  <a:pt x="11547588" y="6095919"/>
                  <a:pt x="11547588" y="6102967"/>
                  <a:pt x="11551094" y="6113540"/>
                </a:cubicBezTo>
                <a:cubicBezTo>
                  <a:pt x="11547588" y="6113540"/>
                  <a:pt x="11530059" y="6120588"/>
                  <a:pt x="11530059" y="6120588"/>
                </a:cubicBezTo>
                <a:cubicBezTo>
                  <a:pt x="11519542" y="6106491"/>
                  <a:pt x="11505518" y="6092395"/>
                  <a:pt x="11491495" y="6085346"/>
                </a:cubicBezTo>
                <a:cubicBezTo>
                  <a:pt x="11484484" y="6085346"/>
                  <a:pt x="11477472" y="6092395"/>
                  <a:pt x="11470460" y="6095919"/>
                </a:cubicBezTo>
                <a:cubicBezTo>
                  <a:pt x="11470460" y="6113540"/>
                  <a:pt x="11473966" y="6131161"/>
                  <a:pt x="11484484" y="6148781"/>
                </a:cubicBezTo>
                <a:cubicBezTo>
                  <a:pt x="11480978" y="6148781"/>
                  <a:pt x="11470460" y="6159354"/>
                  <a:pt x="11466954" y="6159354"/>
                </a:cubicBezTo>
                <a:cubicBezTo>
                  <a:pt x="11456437" y="6148781"/>
                  <a:pt x="11438908" y="6138209"/>
                  <a:pt x="11421379" y="6134685"/>
                </a:cubicBezTo>
                <a:cubicBezTo>
                  <a:pt x="11414367" y="6138209"/>
                  <a:pt x="11407356" y="6145257"/>
                  <a:pt x="11403850" y="6148781"/>
                </a:cubicBezTo>
                <a:cubicBezTo>
                  <a:pt x="11403850" y="6148781"/>
                  <a:pt x="11403850" y="6148781"/>
                  <a:pt x="11403850" y="6152305"/>
                </a:cubicBezTo>
                <a:cubicBezTo>
                  <a:pt x="11407356" y="6166403"/>
                  <a:pt x="11417873" y="6184023"/>
                  <a:pt x="11431896" y="6198120"/>
                </a:cubicBezTo>
                <a:cubicBezTo>
                  <a:pt x="11428390" y="6198120"/>
                  <a:pt x="11417873" y="6215741"/>
                  <a:pt x="11417873" y="6215741"/>
                </a:cubicBezTo>
                <a:cubicBezTo>
                  <a:pt x="11400344" y="6208692"/>
                  <a:pt x="11382815" y="6201644"/>
                  <a:pt x="11365286" y="6201644"/>
                </a:cubicBezTo>
                <a:cubicBezTo>
                  <a:pt x="11361780" y="6208692"/>
                  <a:pt x="11354768" y="6215741"/>
                  <a:pt x="11354768" y="6222789"/>
                </a:cubicBezTo>
                <a:cubicBezTo>
                  <a:pt x="11361780" y="6236886"/>
                  <a:pt x="11375803" y="6250982"/>
                  <a:pt x="11389827" y="6261556"/>
                </a:cubicBezTo>
                <a:cubicBezTo>
                  <a:pt x="11389827" y="6265080"/>
                  <a:pt x="11382815" y="6279176"/>
                  <a:pt x="11382815" y="6282700"/>
                </a:cubicBezTo>
                <a:cubicBezTo>
                  <a:pt x="11365286" y="6275652"/>
                  <a:pt x="11344251" y="6275652"/>
                  <a:pt x="11330228" y="6282700"/>
                </a:cubicBezTo>
                <a:cubicBezTo>
                  <a:pt x="11326722" y="6289749"/>
                  <a:pt x="11323216" y="6296797"/>
                  <a:pt x="11323216" y="6303845"/>
                </a:cubicBezTo>
                <a:cubicBezTo>
                  <a:pt x="11333733" y="6317942"/>
                  <a:pt x="11351262" y="6324990"/>
                  <a:pt x="11368791" y="6332039"/>
                </a:cubicBezTo>
                <a:cubicBezTo>
                  <a:pt x="11368791" y="6335563"/>
                  <a:pt x="11365286" y="6349659"/>
                  <a:pt x="11365286" y="6353183"/>
                </a:cubicBezTo>
                <a:cubicBezTo>
                  <a:pt x="11347757" y="6353183"/>
                  <a:pt x="11330228" y="6360232"/>
                  <a:pt x="11316205" y="6367281"/>
                </a:cubicBezTo>
                <a:cubicBezTo>
                  <a:pt x="11316205" y="6367281"/>
                  <a:pt x="11316205" y="6367281"/>
                  <a:pt x="11312698" y="6367281"/>
                </a:cubicBezTo>
                <a:cubicBezTo>
                  <a:pt x="11312698" y="6370805"/>
                  <a:pt x="11312698" y="6374329"/>
                  <a:pt x="11312698" y="6381377"/>
                </a:cubicBezTo>
                <a:cubicBezTo>
                  <a:pt x="11312698" y="6384901"/>
                  <a:pt x="11312698" y="6388425"/>
                  <a:pt x="11312698" y="6391950"/>
                </a:cubicBezTo>
                <a:cubicBezTo>
                  <a:pt x="11312698" y="6391950"/>
                  <a:pt x="11312698" y="6391950"/>
                  <a:pt x="11316205" y="6391950"/>
                </a:cubicBezTo>
                <a:cubicBezTo>
                  <a:pt x="11330228" y="6402523"/>
                  <a:pt x="11347757" y="6406047"/>
                  <a:pt x="11365286" y="6406047"/>
                </a:cubicBezTo>
                <a:cubicBezTo>
                  <a:pt x="11365286" y="6409571"/>
                  <a:pt x="11368791" y="6427192"/>
                  <a:pt x="11368791" y="6427192"/>
                </a:cubicBezTo>
                <a:cubicBezTo>
                  <a:pt x="11351262" y="6434240"/>
                  <a:pt x="11333733" y="6444812"/>
                  <a:pt x="11323216" y="6455385"/>
                </a:cubicBezTo>
                <a:cubicBezTo>
                  <a:pt x="11323216" y="6455385"/>
                  <a:pt x="11323216" y="6455385"/>
                  <a:pt x="11323216" y="6458909"/>
                </a:cubicBezTo>
                <a:cubicBezTo>
                  <a:pt x="11323216" y="6462434"/>
                  <a:pt x="11326722" y="6473006"/>
                  <a:pt x="11330228" y="6480054"/>
                </a:cubicBezTo>
                <a:cubicBezTo>
                  <a:pt x="11347757" y="6483578"/>
                  <a:pt x="11365286" y="6483578"/>
                  <a:pt x="11382815" y="6480054"/>
                </a:cubicBezTo>
                <a:cubicBezTo>
                  <a:pt x="11382815" y="6480054"/>
                  <a:pt x="11389827" y="6497675"/>
                  <a:pt x="11393332" y="6501200"/>
                </a:cubicBezTo>
                <a:cubicBezTo>
                  <a:pt x="11375803" y="6508248"/>
                  <a:pt x="11361780" y="6522344"/>
                  <a:pt x="11354768" y="6536441"/>
                </a:cubicBezTo>
                <a:cubicBezTo>
                  <a:pt x="11354768" y="6536441"/>
                  <a:pt x="11354768" y="6536441"/>
                  <a:pt x="11354768" y="6539965"/>
                </a:cubicBezTo>
                <a:cubicBezTo>
                  <a:pt x="11358274" y="6543489"/>
                  <a:pt x="11361780" y="6554062"/>
                  <a:pt x="11365286" y="6557586"/>
                </a:cubicBezTo>
                <a:cubicBezTo>
                  <a:pt x="11382815" y="6557586"/>
                  <a:pt x="11400344" y="6554062"/>
                  <a:pt x="11417873" y="6543489"/>
                </a:cubicBezTo>
                <a:cubicBezTo>
                  <a:pt x="11417873" y="6547014"/>
                  <a:pt x="11428390" y="6561110"/>
                  <a:pt x="11431896" y="6564635"/>
                </a:cubicBezTo>
                <a:cubicBezTo>
                  <a:pt x="11417873" y="6575207"/>
                  <a:pt x="11410861" y="6592827"/>
                  <a:pt x="11403850" y="6610449"/>
                </a:cubicBezTo>
                <a:cubicBezTo>
                  <a:pt x="11410861" y="6613973"/>
                  <a:pt x="11414367" y="6621021"/>
                  <a:pt x="11421379" y="6624545"/>
                </a:cubicBezTo>
                <a:cubicBezTo>
                  <a:pt x="11438908" y="6621021"/>
                  <a:pt x="11456437" y="6613973"/>
                  <a:pt x="11466954" y="6599877"/>
                </a:cubicBezTo>
                <a:cubicBezTo>
                  <a:pt x="11470460" y="6599877"/>
                  <a:pt x="11484484" y="6613973"/>
                  <a:pt x="11484484" y="6613973"/>
                </a:cubicBezTo>
                <a:cubicBezTo>
                  <a:pt x="11477472" y="6628069"/>
                  <a:pt x="11473966" y="6649215"/>
                  <a:pt x="11473966" y="6663311"/>
                </a:cubicBezTo>
                <a:cubicBezTo>
                  <a:pt x="11473966" y="6663311"/>
                  <a:pt x="11473966" y="6666836"/>
                  <a:pt x="11473966" y="6666836"/>
                </a:cubicBezTo>
                <a:cubicBezTo>
                  <a:pt x="11477472" y="6670360"/>
                  <a:pt x="11484484" y="6673884"/>
                  <a:pt x="11491495" y="6677408"/>
                </a:cubicBezTo>
                <a:cubicBezTo>
                  <a:pt x="11491495" y="6677408"/>
                  <a:pt x="11491495" y="6677408"/>
                  <a:pt x="11495001" y="6677408"/>
                </a:cubicBezTo>
                <a:cubicBezTo>
                  <a:pt x="11509024" y="6670360"/>
                  <a:pt x="11523047" y="6656263"/>
                  <a:pt x="11530059" y="6638642"/>
                </a:cubicBezTo>
                <a:cubicBezTo>
                  <a:pt x="11533564" y="6642166"/>
                  <a:pt x="11547588" y="6645691"/>
                  <a:pt x="11551094" y="6649215"/>
                </a:cubicBezTo>
                <a:cubicBezTo>
                  <a:pt x="11547588" y="6656263"/>
                  <a:pt x="11547588" y="6666836"/>
                  <a:pt x="11547588" y="6673884"/>
                </a:cubicBezTo>
                <a:cubicBezTo>
                  <a:pt x="11547588" y="6684456"/>
                  <a:pt x="11547588" y="6691505"/>
                  <a:pt x="11551094" y="6702078"/>
                </a:cubicBezTo>
                <a:cubicBezTo>
                  <a:pt x="11558106" y="6705602"/>
                  <a:pt x="11565117" y="6705602"/>
                  <a:pt x="11572129" y="6709126"/>
                </a:cubicBezTo>
                <a:cubicBezTo>
                  <a:pt x="11572129" y="6709126"/>
                  <a:pt x="11572129" y="6709126"/>
                  <a:pt x="11575635" y="6709126"/>
                </a:cubicBezTo>
                <a:cubicBezTo>
                  <a:pt x="11586152" y="6695029"/>
                  <a:pt x="11596669" y="6677408"/>
                  <a:pt x="11600176" y="6663311"/>
                </a:cubicBezTo>
                <a:cubicBezTo>
                  <a:pt x="11603681" y="6663311"/>
                  <a:pt x="11621210" y="6663311"/>
                  <a:pt x="11624716" y="6663311"/>
                </a:cubicBezTo>
                <a:cubicBezTo>
                  <a:pt x="11624716" y="6684456"/>
                  <a:pt x="11628222" y="6702078"/>
                  <a:pt x="11638739" y="6716174"/>
                </a:cubicBezTo>
                <a:cubicBezTo>
                  <a:pt x="11645751" y="6716174"/>
                  <a:pt x="11656268" y="6716174"/>
                  <a:pt x="11659774" y="6716174"/>
                </a:cubicBezTo>
                <a:cubicBezTo>
                  <a:pt x="11659774" y="6716174"/>
                  <a:pt x="11659774" y="6716174"/>
                  <a:pt x="11663280" y="6716174"/>
                </a:cubicBezTo>
                <a:cubicBezTo>
                  <a:pt x="11670291" y="6702078"/>
                  <a:pt x="11677303" y="6684456"/>
                  <a:pt x="11677303" y="6663311"/>
                </a:cubicBezTo>
                <a:cubicBezTo>
                  <a:pt x="11677303" y="6663311"/>
                  <a:pt x="11694832" y="6663311"/>
                  <a:pt x="11698339" y="6663311"/>
                </a:cubicBezTo>
                <a:cubicBezTo>
                  <a:pt x="11701844" y="6677408"/>
                  <a:pt x="11712361" y="6695029"/>
                  <a:pt x="11722879" y="6709126"/>
                </a:cubicBezTo>
                <a:cubicBezTo>
                  <a:pt x="11722879" y="6709126"/>
                  <a:pt x="11722879" y="6709126"/>
                  <a:pt x="11726385" y="6709126"/>
                </a:cubicBezTo>
                <a:cubicBezTo>
                  <a:pt x="11733396" y="6705602"/>
                  <a:pt x="11740408" y="6705602"/>
                  <a:pt x="11747420" y="6702078"/>
                </a:cubicBezTo>
                <a:cubicBezTo>
                  <a:pt x="11750925" y="6691505"/>
                  <a:pt x="11750925" y="6684456"/>
                  <a:pt x="11750925" y="6673884"/>
                </a:cubicBezTo>
                <a:cubicBezTo>
                  <a:pt x="11750925" y="6666836"/>
                  <a:pt x="11750925" y="6656263"/>
                  <a:pt x="11747420" y="6649215"/>
                </a:cubicBezTo>
                <a:cubicBezTo>
                  <a:pt x="11750925" y="6645691"/>
                  <a:pt x="11764949" y="6638642"/>
                  <a:pt x="11768454" y="6638642"/>
                </a:cubicBezTo>
                <a:cubicBezTo>
                  <a:pt x="11778972" y="6656263"/>
                  <a:pt x="11789490" y="6666836"/>
                  <a:pt x="11807019" y="6677408"/>
                </a:cubicBezTo>
                <a:cubicBezTo>
                  <a:pt x="11814030" y="6673884"/>
                  <a:pt x="11821042" y="6670360"/>
                  <a:pt x="11824547" y="6666836"/>
                </a:cubicBezTo>
                <a:cubicBezTo>
                  <a:pt x="11824547" y="6666836"/>
                  <a:pt x="11824547" y="6666836"/>
                  <a:pt x="11828054" y="6666836"/>
                </a:cubicBezTo>
                <a:cubicBezTo>
                  <a:pt x="11828054" y="6666836"/>
                  <a:pt x="11828054" y="6663311"/>
                  <a:pt x="11828054" y="6663311"/>
                </a:cubicBezTo>
                <a:cubicBezTo>
                  <a:pt x="11828054" y="6645691"/>
                  <a:pt x="11821042" y="6628069"/>
                  <a:pt x="11814030" y="6613973"/>
                </a:cubicBezTo>
                <a:cubicBezTo>
                  <a:pt x="11814030" y="6610449"/>
                  <a:pt x="11828054" y="6599877"/>
                  <a:pt x="11831559" y="6599877"/>
                </a:cubicBezTo>
                <a:cubicBezTo>
                  <a:pt x="11842076" y="6610449"/>
                  <a:pt x="11859606" y="6621021"/>
                  <a:pt x="11877135" y="6624545"/>
                </a:cubicBezTo>
                <a:cubicBezTo>
                  <a:pt x="11884146" y="6621021"/>
                  <a:pt x="11891158" y="6613973"/>
                  <a:pt x="11894664" y="6610449"/>
                </a:cubicBezTo>
                <a:cubicBezTo>
                  <a:pt x="11894664" y="6610449"/>
                  <a:pt x="11894664" y="6610449"/>
                  <a:pt x="11894664" y="6606925"/>
                </a:cubicBezTo>
                <a:cubicBezTo>
                  <a:pt x="11891158" y="6592827"/>
                  <a:pt x="11880641" y="6575207"/>
                  <a:pt x="11866617" y="6561110"/>
                </a:cubicBezTo>
                <a:cubicBezTo>
                  <a:pt x="11870123" y="6561110"/>
                  <a:pt x="11880641" y="6547014"/>
                  <a:pt x="11880641" y="6543489"/>
                </a:cubicBezTo>
                <a:cubicBezTo>
                  <a:pt x="11898170" y="6554062"/>
                  <a:pt x="11915699" y="6557586"/>
                  <a:pt x="11933228" y="6557586"/>
                </a:cubicBezTo>
                <a:cubicBezTo>
                  <a:pt x="11936734" y="6550538"/>
                  <a:pt x="11940239" y="6543489"/>
                  <a:pt x="11943746" y="6539965"/>
                </a:cubicBezTo>
                <a:cubicBezTo>
                  <a:pt x="11943746" y="6539965"/>
                  <a:pt x="11943746" y="6539965"/>
                  <a:pt x="11943746" y="6536441"/>
                </a:cubicBezTo>
                <a:cubicBezTo>
                  <a:pt x="11936734" y="6522344"/>
                  <a:pt x="11922710" y="6508248"/>
                  <a:pt x="11908688" y="6497675"/>
                </a:cubicBezTo>
                <a:cubicBezTo>
                  <a:pt x="11908688" y="6497675"/>
                  <a:pt x="11915699" y="6480054"/>
                  <a:pt x="11915699" y="6480054"/>
                </a:cubicBezTo>
                <a:cubicBezTo>
                  <a:pt x="11933228" y="6483578"/>
                  <a:pt x="11950757" y="6483578"/>
                  <a:pt x="11968286" y="6480054"/>
                </a:cubicBezTo>
                <a:cubicBezTo>
                  <a:pt x="11968286" y="6480054"/>
                  <a:pt x="11968286" y="6480054"/>
                  <a:pt x="11968286" y="6476530"/>
                </a:cubicBezTo>
                <a:cubicBezTo>
                  <a:pt x="11971792" y="6473006"/>
                  <a:pt x="11975298" y="6462434"/>
                  <a:pt x="11975298" y="6455385"/>
                </a:cubicBezTo>
                <a:cubicBezTo>
                  <a:pt x="11961275" y="6441288"/>
                  <a:pt x="11947251" y="6434240"/>
                  <a:pt x="11929722" y="6427192"/>
                </a:cubicBezTo>
                <a:cubicBezTo>
                  <a:pt x="11929722" y="6427192"/>
                  <a:pt x="11929722" y="6409571"/>
                  <a:pt x="11933228" y="6406047"/>
                </a:cubicBezTo>
                <a:cubicBezTo>
                  <a:pt x="11950757" y="6406047"/>
                  <a:pt x="11968286" y="6402523"/>
                  <a:pt x="11982310" y="6391950"/>
                </a:cubicBezTo>
                <a:cubicBezTo>
                  <a:pt x="11985815" y="6388425"/>
                  <a:pt x="11985815" y="6384901"/>
                  <a:pt x="11985815" y="6381377"/>
                </a:cubicBezTo>
                <a:cubicBezTo>
                  <a:pt x="11985815" y="6377853"/>
                  <a:pt x="11985815" y="6374329"/>
                  <a:pt x="11982310" y="6370805"/>
                </a:cubicBezTo>
                <a:cubicBezTo>
                  <a:pt x="11982310" y="6370805"/>
                  <a:pt x="11982310" y="6370805"/>
                  <a:pt x="11982310" y="6367281"/>
                </a:cubicBezTo>
                <a:cubicBezTo>
                  <a:pt x="11968286" y="6360232"/>
                  <a:pt x="11950757" y="6353183"/>
                  <a:pt x="11933228" y="6353183"/>
                </a:cubicBezTo>
                <a:cubicBezTo>
                  <a:pt x="11933228" y="6353183"/>
                  <a:pt x="11929722" y="6335563"/>
                  <a:pt x="11929722" y="6332039"/>
                </a:cubicBezTo>
                <a:cubicBezTo>
                  <a:pt x="11947251" y="6328515"/>
                  <a:pt x="11964780" y="6317942"/>
                  <a:pt x="11975298" y="6307370"/>
                </a:cubicBezTo>
                <a:cubicBezTo>
                  <a:pt x="11975298" y="6307370"/>
                  <a:pt x="11975298" y="6307370"/>
                  <a:pt x="11975298" y="6303845"/>
                </a:cubicBezTo>
                <a:cubicBezTo>
                  <a:pt x="11975298" y="6296797"/>
                  <a:pt x="11971792" y="6289749"/>
                  <a:pt x="11968286" y="6282700"/>
                </a:cubicBezTo>
                <a:cubicBezTo>
                  <a:pt x="11950757" y="6279176"/>
                  <a:pt x="11933228" y="6279176"/>
                  <a:pt x="11915699" y="6282700"/>
                </a:cubicBezTo>
                <a:cubicBezTo>
                  <a:pt x="11915699" y="6279176"/>
                  <a:pt x="11908688" y="6265080"/>
                  <a:pt x="11908688" y="6261556"/>
                </a:cubicBezTo>
                <a:cubicBezTo>
                  <a:pt x="11922710" y="6250982"/>
                  <a:pt x="11936734" y="6240410"/>
                  <a:pt x="11943746" y="6222789"/>
                </a:cubicBezTo>
                <a:cubicBezTo>
                  <a:pt x="11943746" y="6215741"/>
                  <a:pt x="11936734" y="6208692"/>
                  <a:pt x="11933228" y="6205168"/>
                </a:cubicBezTo>
                <a:cubicBezTo>
                  <a:pt x="11933228" y="6205168"/>
                  <a:pt x="11933228" y="6205168"/>
                  <a:pt x="11933228" y="6201644"/>
                </a:cubicBezTo>
                <a:cubicBezTo>
                  <a:pt x="11915699" y="6201644"/>
                  <a:pt x="11898170" y="6208692"/>
                  <a:pt x="11880641" y="6215741"/>
                </a:cubicBezTo>
                <a:cubicBezTo>
                  <a:pt x="11880641" y="6215741"/>
                  <a:pt x="11870123" y="6201644"/>
                  <a:pt x="11866617" y="6198120"/>
                </a:cubicBezTo>
                <a:cubicBezTo>
                  <a:pt x="11880641" y="6184023"/>
                  <a:pt x="11891158" y="6169927"/>
                  <a:pt x="11894664" y="6152305"/>
                </a:cubicBezTo>
                <a:cubicBezTo>
                  <a:pt x="11891158" y="6145257"/>
                  <a:pt x="11884146" y="6138209"/>
                  <a:pt x="11877135" y="6134685"/>
                </a:cubicBezTo>
                <a:cubicBezTo>
                  <a:pt x="11859606" y="6138209"/>
                  <a:pt x="11845583" y="6148781"/>
                  <a:pt x="11831559" y="6162879"/>
                </a:cubicBezTo>
                <a:cubicBezTo>
                  <a:pt x="11828054" y="6159354"/>
                  <a:pt x="11814030" y="6148781"/>
                  <a:pt x="11814030" y="6148781"/>
                </a:cubicBezTo>
                <a:cubicBezTo>
                  <a:pt x="11821042" y="6131161"/>
                  <a:pt x="11828054" y="6113540"/>
                  <a:pt x="11828054" y="6095919"/>
                </a:cubicBezTo>
                <a:cubicBezTo>
                  <a:pt x="11821042" y="6092395"/>
                  <a:pt x="11814030" y="6085346"/>
                  <a:pt x="11807019" y="6085346"/>
                </a:cubicBezTo>
                <a:cubicBezTo>
                  <a:pt x="11792995" y="6092395"/>
                  <a:pt x="11778972" y="6106491"/>
                  <a:pt x="11768454" y="6120588"/>
                </a:cubicBezTo>
                <a:cubicBezTo>
                  <a:pt x="11764949" y="6120588"/>
                  <a:pt x="11750925" y="6113540"/>
                  <a:pt x="11747420" y="6113540"/>
                </a:cubicBezTo>
                <a:cubicBezTo>
                  <a:pt x="11750925" y="6102967"/>
                  <a:pt x="11750925" y="6095919"/>
                  <a:pt x="11750925" y="6085346"/>
                </a:cubicBezTo>
                <a:cubicBezTo>
                  <a:pt x="11750925" y="6074774"/>
                  <a:pt x="11750925" y="6067726"/>
                  <a:pt x="11747420" y="6060677"/>
                </a:cubicBezTo>
                <a:cubicBezTo>
                  <a:pt x="11747420" y="6060677"/>
                  <a:pt x="11747420" y="6060677"/>
                  <a:pt x="11747420" y="6057153"/>
                </a:cubicBezTo>
                <a:cubicBezTo>
                  <a:pt x="11740408" y="6057153"/>
                  <a:pt x="11733396" y="6053629"/>
                  <a:pt x="11726385" y="6053629"/>
                </a:cubicBezTo>
                <a:cubicBezTo>
                  <a:pt x="11726385" y="6053629"/>
                  <a:pt x="11726385" y="6053629"/>
                  <a:pt x="11722879" y="6053629"/>
                </a:cubicBezTo>
                <a:cubicBezTo>
                  <a:pt x="11712361" y="6064201"/>
                  <a:pt x="11701844" y="6081822"/>
                  <a:pt x="11698339" y="6099443"/>
                </a:cubicBezTo>
                <a:cubicBezTo>
                  <a:pt x="11694832" y="6099443"/>
                  <a:pt x="11677303" y="6095919"/>
                  <a:pt x="11673798" y="6095919"/>
                </a:cubicBezTo>
                <a:cubicBezTo>
                  <a:pt x="11673798" y="6078298"/>
                  <a:pt x="11670291" y="6060677"/>
                  <a:pt x="11659774" y="6043056"/>
                </a:cubicBezTo>
                <a:cubicBezTo>
                  <a:pt x="11652763" y="6043056"/>
                  <a:pt x="11645751" y="6043056"/>
                  <a:pt x="11638739" y="604305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F50ABD3-1E0C-4476-A263-45C0B39B672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1946675 w 12192000"/>
              <a:gd name="connsiteY0" fmla="*/ 6677576 h 6858000"/>
              <a:gd name="connsiteX1" fmla="*/ 11952788 w 12192000"/>
              <a:gd name="connsiteY1" fmla="*/ 6677576 h 6858000"/>
              <a:gd name="connsiteX2" fmla="*/ 11958183 w 12192000"/>
              <a:gd name="connsiteY2" fmla="*/ 6678151 h 6858000"/>
              <a:gd name="connsiteX3" fmla="*/ 11960461 w 12192000"/>
              <a:gd name="connsiteY3" fmla="*/ 6679894 h 6858000"/>
              <a:gd name="connsiteX4" fmla="*/ 11961281 w 12192000"/>
              <a:gd name="connsiteY4" fmla="*/ 6682541 h 6858000"/>
              <a:gd name="connsiteX5" fmla="*/ 11959578 w 12192000"/>
              <a:gd name="connsiteY5" fmla="*/ 6686233 h 6858000"/>
              <a:gd name="connsiteX6" fmla="*/ 11953198 w 12192000"/>
              <a:gd name="connsiteY6" fmla="*/ 6687628 h 6858000"/>
              <a:gd name="connsiteX7" fmla="*/ 11946675 w 12192000"/>
              <a:gd name="connsiteY7" fmla="*/ 6687628 h 6858000"/>
              <a:gd name="connsiteX8" fmla="*/ 11941300 w 12192000"/>
              <a:gd name="connsiteY8" fmla="*/ 6673064 h 6858000"/>
              <a:gd name="connsiteX9" fmla="*/ 11941300 w 12192000"/>
              <a:gd name="connsiteY9" fmla="*/ 6706378 h 6858000"/>
              <a:gd name="connsiteX10" fmla="*/ 11946675 w 12192000"/>
              <a:gd name="connsiteY10" fmla="*/ 6706378 h 6858000"/>
              <a:gd name="connsiteX11" fmla="*/ 11946675 w 12192000"/>
              <a:gd name="connsiteY11" fmla="*/ 6692224 h 6858000"/>
              <a:gd name="connsiteX12" fmla="*/ 11949834 w 12192000"/>
              <a:gd name="connsiteY12" fmla="*/ 6692224 h 6858000"/>
              <a:gd name="connsiteX13" fmla="*/ 11954142 w 12192000"/>
              <a:gd name="connsiteY13" fmla="*/ 6693372 h 6858000"/>
              <a:gd name="connsiteX14" fmla="*/ 11959762 w 12192000"/>
              <a:gd name="connsiteY14" fmla="*/ 6701126 h 6858000"/>
              <a:gd name="connsiteX15" fmla="*/ 11962717 w 12192000"/>
              <a:gd name="connsiteY15" fmla="*/ 6706378 h 6858000"/>
              <a:gd name="connsiteX16" fmla="*/ 11969281 w 12192000"/>
              <a:gd name="connsiteY16" fmla="*/ 6706378 h 6858000"/>
              <a:gd name="connsiteX17" fmla="*/ 11965220 w 12192000"/>
              <a:gd name="connsiteY17" fmla="*/ 6699854 h 6858000"/>
              <a:gd name="connsiteX18" fmla="*/ 11960296 w 12192000"/>
              <a:gd name="connsiteY18" fmla="*/ 6693249 h 6858000"/>
              <a:gd name="connsiteX19" fmla="*/ 11957466 w 12192000"/>
              <a:gd name="connsiteY19" fmla="*/ 6691485 h 6858000"/>
              <a:gd name="connsiteX20" fmla="*/ 11964378 w 12192000"/>
              <a:gd name="connsiteY20" fmla="*/ 6688449 h 6858000"/>
              <a:gd name="connsiteX21" fmla="*/ 11966983 w 12192000"/>
              <a:gd name="connsiteY21" fmla="*/ 6682090 h 6858000"/>
              <a:gd name="connsiteX22" fmla="*/ 11965424 w 12192000"/>
              <a:gd name="connsiteY22" fmla="*/ 6677207 h 6858000"/>
              <a:gd name="connsiteX23" fmla="*/ 11961239 w 12192000"/>
              <a:gd name="connsiteY23" fmla="*/ 6673987 h 6858000"/>
              <a:gd name="connsiteX24" fmla="*/ 11952747 w 12192000"/>
              <a:gd name="connsiteY24" fmla="*/ 6673064 h 6858000"/>
              <a:gd name="connsiteX25" fmla="*/ 10902089 w 12192000"/>
              <a:gd name="connsiteY25" fmla="*/ 6670493 h 6858000"/>
              <a:gd name="connsiteX26" fmla="*/ 10905603 w 12192000"/>
              <a:gd name="connsiteY26" fmla="*/ 6670493 h 6858000"/>
              <a:gd name="connsiteX27" fmla="*/ 10905603 w 12192000"/>
              <a:gd name="connsiteY27" fmla="*/ 6674034 h 6858000"/>
              <a:gd name="connsiteX28" fmla="*/ 10877492 w 12192000"/>
              <a:gd name="connsiteY28" fmla="*/ 6709456 h 6858000"/>
              <a:gd name="connsiteX29" fmla="*/ 10859922 w 12192000"/>
              <a:gd name="connsiteY29" fmla="*/ 6691746 h 6858000"/>
              <a:gd name="connsiteX30" fmla="*/ 10902089 w 12192000"/>
              <a:gd name="connsiteY30" fmla="*/ 6670493 h 6858000"/>
              <a:gd name="connsiteX31" fmla="*/ 11954881 w 12192000"/>
              <a:gd name="connsiteY31" fmla="*/ 6663422 h 6858000"/>
              <a:gd name="connsiteX32" fmla="*/ 11967558 w 12192000"/>
              <a:gd name="connsiteY32" fmla="*/ 6666766 h 6858000"/>
              <a:gd name="connsiteX33" fmla="*/ 11977220 w 12192000"/>
              <a:gd name="connsiteY33" fmla="*/ 6676325 h 6858000"/>
              <a:gd name="connsiteX34" fmla="*/ 11980687 w 12192000"/>
              <a:gd name="connsiteY34" fmla="*/ 6689269 h 6858000"/>
              <a:gd name="connsiteX35" fmla="*/ 11977282 w 12192000"/>
              <a:gd name="connsiteY35" fmla="*/ 6702090 h 6858000"/>
              <a:gd name="connsiteX36" fmla="*/ 11967722 w 12192000"/>
              <a:gd name="connsiteY36" fmla="*/ 6711650 h 6858000"/>
              <a:gd name="connsiteX37" fmla="*/ 11954881 w 12192000"/>
              <a:gd name="connsiteY37" fmla="*/ 6715076 h 6858000"/>
              <a:gd name="connsiteX38" fmla="*/ 11942039 w 12192000"/>
              <a:gd name="connsiteY38" fmla="*/ 6711650 h 6858000"/>
              <a:gd name="connsiteX39" fmla="*/ 11932459 w 12192000"/>
              <a:gd name="connsiteY39" fmla="*/ 6702090 h 6858000"/>
              <a:gd name="connsiteX40" fmla="*/ 11929033 w 12192000"/>
              <a:gd name="connsiteY40" fmla="*/ 6689269 h 6858000"/>
              <a:gd name="connsiteX41" fmla="*/ 11932521 w 12192000"/>
              <a:gd name="connsiteY41" fmla="*/ 6676325 h 6858000"/>
              <a:gd name="connsiteX42" fmla="*/ 11942183 w 12192000"/>
              <a:gd name="connsiteY42" fmla="*/ 6666766 h 6858000"/>
              <a:gd name="connsiteX43" fmla="*/ 11954881 w 12192000"/>
              <a:gd name="connsiteY43" fmla="*/ 6663422 h 6858000"/>
              <a:gd name="connsiteX44" fmla="*/ 11954881 w 12192000"/>
              <a:gd name="connsiteY44" fmla="*/ 6658294 h 6858000"/>
              <a:gd name="connsiteX45" fmla="*/ 11939660 w 12192000"/>
              <a:gd name="connsiteY45" fmla="*/ 6662294 h 6858000"/>
              <a:gd name="connsiteX46" fmla="*/ 11928069 w 12192000"/>
              <a:gd name="connsiteY46" fmla="*/ 6673741 h 6858000"/>
              <a:gd name="connsiteX47" fmla="*/ 11923904 w 12192000"/>
              <a:gd name="connsiteY47" fmla="*/ 6689269 h 6858000"/>
              <a:gd name="connsiteX48" fmla="*/ 11928007 w 12192000"/>
              <a:gd name="connsiteY48" fmla="*/ 6704655 h 6858000"/>
              <a:gd name="connsiteX49" fmla="*/ 11939474 w 12192000"/>
              <a:gd name="connsiteY49" fmla="*/ 6716122 h 6858000"/>
              <a:gd name="connsiteX50" fmla="*/ 11954881 w 12192000"/>
              <a:gd name="connsiteY50" fmla="*/ 6720204 h 6858000"/>
              <a:gd name="connsiteX51" fmla="*/ 11970287 w 12192000"/>
              <a:gd name="connsiteY51" fmla="*/ 6716122 h 6858000"/>
              <a:gd name="connsiteX52" fmla="*/ 11981733 w 12192000"/>
              <a:gd name="connsiteY52" fmla="*/ 6704655 h 6858000"/>
              <a:gd name="connsiteX53" fmla="*/ 11985815 w 12192000"/>
              <a:gd name="connsiteY53" fmla="*/ 6689269 h 6858000"/>
              <a:gd name="connsiteX54" fmla="*/ 11981671 w 12192000"/>
              <a:gd name="connsiteY54" fmla="*/ 6673741 h 6858000"/>
              <a:gd name="connsiteX55" fmla="*/ 11970101 w 12192000"/>
              <a:gd name="connsiteY55" fmla="*/ 6662294 h 6858000"/>
              <a:gd name="connsiteX56" fmla="*/ 11954881 w 12192000"/>
              <a:gd name="connsiteY56" fmla="*/ 6658294 h 6858000"/>
              <a:gd name="connsiteX57" fmla="*/ 11091685 w 12192000"/>
              <a:gd name="connsiteY57" fmla="*/ 6628842 h 6858000"/>
              <a:gd name="connsiteX58" fmla="*/ 11123259 w 12192000"/>
              <a:gd name="connsiteY58" fmla="*/ 6669149 h 6858000"/>
              <a:gd name="connsiteX59" fmla="*/ 11091685 w 12192000"/>
              <a:gd name="connsiteY59" fmla="*/ 6709455 h 6858000"/>
              <a:gd name="connsiteX60" fmla="*/ 11060111 w 12192000"/>
              <a:gd name="connsiteY60" fmla="*/ 6669149 h 6858000"/>
              <a:gd name="connsiteX61" fmla="*/ 11091685 w 12192000"/>
              <a:gd name="connsiteY61" fmla="*/ 6628842 h 6858000"/>
              <a:gd name="connsiteX62" fmla="*/ 10781998 w 12192000"/>
              <a:gd name="connsiteY62" fmla="*/ 6628842 h 6858000"/>
              <a:gd name="connsiteX63" fmla="*/ 10810212 w 12192000"/>
              <a:gd name="connsiteY63" fmla="*/ 6669149 h 6858000"/>
              <a:gd name="connsiteX64" fmla="*/ 10781998 w 12192000"/>
              <a:gd name="connsiteY64" fmla="*/ 6709455 h 6858000"/>
              <a:gd name="connsiteX65" fmla="*/ 10753783 w 12192000"/>
              <a:gd name="connsiteY65" fmla="*/ 6669149 h 6858000"/>
              <a:gd name="connsiteX66" fmla="*/ 10781998 w 12192000"/>
              <a:gd name="connsiteY66" fmla="*/ 6628842 h 6858000"/>
              <a:gd name="connsiteX67" fmla="*/ 10469622 w 12192000"/>
              <a:gd name="connsiteY67" fmla="*/ 6628842 h 6858000"/>
              <a:gd name="connsiteX68" fmla="*/ 10501196 w 12192000"/>
              <a:gd name="connsiteY68" fmla="*/ 6669149 h 6858000"/>
              <a:gd name="connsiteX69" fmla="*/ 10469622 w 12192000"/>
              <a:gd name="connsiteY69" fmla="*/ 6709455 h 6858000"/>
              <a:gd name="connsiteX70" fmla="*/ 10438048 w 12192000"/>
              <a:gd name="connsiteY70" fmla="*/ 6669149 h 6858000"/>
              <a:gd name="connsiteX71" fmla="*/ 10469622 w 12192000"/>
              <a:gd name="connsiteY71" fmla="*/ 6628842 h 6858000"/>
              <a:gd name="connsiteX72" fmla="*/ 11014562 w 12192000"/>
              <a:gd name="connsiteY72" fmla="*/ 6623595 h 6858000"/>
              <a:gd name="connsiteX73" fmla="*/ 11014562 w 12192000"/>
              <a:gd name="connsiteY73" fmla="*/ 6719555 h 6858000"/>
              <a:gd name="connsiteX74" fmla="*/ 11026851 w 12192000"/>
              <a:gd name="connsiteY74" fmla="*/ 6719555 h 6858000"/>
              <a:gd name="connsiteX75" fmla="*/ 11026851 w 12192000"/>
              <a:gd name="connsiteY75" fmla="*/ 6623595 h 6858000"/>
              <a:gd name="connsiteX76" fmla="*/ 11158189 w 12192000"/>
              <a:gd name="connsiteY76" fmla="*/ 6622125 h 6858000"/>
              <a:gd name="connsiteX77" fmla="*/ 11158189 w 12192000"/>
              <a:gd name="connsiteY77" fmla="*/ 6646508 h 6858000"/>
              <a:gd name="connsiteX78" fmla="*/ 11158189 w 12192000"/>
              <a:gd name="connsiteY78" fmla="*/ 6716173 h 6858000"/>
              <a:gd name="connsiteX79" fmla="*/ 11172009 w 12192000"/>
              <a:gd name="connsiteY79" fmla="*/ 6716173 h 6858000"/>
              <a:gd name="connsiteX80" fmla="*/ 11172009 w 12192000"/>
              <a:gd name="connsiteY80" fmla="*/ 6663924 h 6858000"/>
              <a:gd name="connsiteX81" fmla="*/ 11199648 w 12192000"/>
              <a:gd name="connsiteY81" fmla="*/ 6629091 h 6858000"/>
              <a:gd name="connsiteX82" fmla="*/ 11220377 w 12192000"/>
              <a:gd name="connsiteY82" fmla="*/ 6660441 h 6858000"/>
              <a:gd name="connsiteX83" fmla="*/ 11220377 w 12192000"/>
              <a:gd name="connsiteY83" fmla="*/ 6716173 h 6858000"/>
              <a:gd name="connsiteX84" fmla="*/ 11230741 w 12192000"/>
              <a:gd name="connsiteY84" fmla="*/ 6716173 h 6858000"/>
              <a:gd name="connsiteX85" fmla="*/ 11230741 w 12192000"/>
              <a:gd name="connsiteY85" fmla="*/ 6656957 h 6858000"/>
              <a:gd name="connsiteX86" fmla="*/ 11199648 w 12192000"/>
              <a:gd name="connsiteY86" fmla="*/ 6622125 h 6858000"/>
              <a:gd name="connsiteX87" fmla="*/ 11168554 w 12192000"/>
              <a:gd name="connsiteY87" fmla="*/ 6639541 h 6858000"/>
              <a:gd name="connsiteX88" fmla="*/ 11168554 w 12192000"/>
              <a:gd name="connsiteY88" fmla="*/ 6622125 h 6858000"/>
              <a:gd name="connsiteX89" fmla="*/ 11158189 w 12192000"/>
              <a:gd name="connsiteY89" fmla="*/ 6622125 h 6858000"/>
              <a:gd name="connsiteX90" fmla="*/ 11088997 w 12192000"/>
              <a:gd name="connsiteY90" fmla="*/ 6622125 h 6858000"/>
              <a:gd name="connsiteX91" fmla="*/ 11045332 w 12192000"/>
              <a:gd name="connsiteY91" fmla="*/ 6671165 h 6858000"/>
              <a:gd name="connsiteX92" fmla="*/ 11088997 w 12192000"/>
              <a:gd name="connsiteY92" fmla="*/ 6720204 h 6858000"/>
              <a:gd name="connsiteX93" fmla="*/ 11132662 w 12192000"/>
              <a:gd name="connsiteY93" fmla="*/ 6671165 h 6858000"/>
              <a:gd name="connsiteX94" fmla="*/ 11088997 w 12192000"/>
              <a:gd name="connsiteY94" fmla="*/ 6622125 h 6858000"/>
              <a:gd name="connsiteX95" fmla="*/ 10883851 w 12192000"/>
              <a:gd name="connsiteY95" fmla="*/ 6622125 h 6858000"/>
              <a:gd name="connsiteX96" fmla="*/ 10855700 w 12192000"/>
              <a:gd name="connsiteY96" fmla="*/ 6625628 h 6858000"/>
              <a:gd name="connsiteX97" fmla="*/ 10855700 w 12192000"/>
              <a:gd name="connsiteY97" fmla="*/ 6639639 h 6858000"/>
              <a:gd name="connsiteX98" fmla="*/ 10883851 w 12192000"/>
              <a:gd name="connsiteY98" fmla="*/ 6629131 h 6858000"/>
              <a:gd name="connsiteX99" fmla="*/ 10904964 w 12192000"/>
              <a:gd name="connsiteY99" fmla="*/ 6653651 h 6858000"/>
              <a:gd name="connsiteX100" fmla="*/ 10904964 w 12192000"/>
              <a:gd name="connsiteY100" fmla="*/ 6660656 h 6858000"/>
              <a:gd name="connsiteX101" fmla="*/ 10845144 w 12192000"/>
              <a:gd name="connsiteY101" fmla="*/ 6692181 h 6858000"/>
              <a:gd name="connsiteX102" fmla="*/ 10876813 w 12192000"/>
              <a:gd name="connsiteY102" fmla="*/ 6720204 h 6858000"/>
              <a:gd name="connsiteX103" fmla="*/ 10904964 w 12192000"/>
              <a:gd name="connsiteY103" fmla="*/ 6702690 h 6858000"/>
              <a:gd name="connsiteX104" fmla="*/ 10908483 w 12192000"/>
              <a:gd name="connsiteY104" fmla="*/ 6702690 h 6858000"/>
              <a:gd name="connsiteX105" fmla="*/ 10908483 w 12192000"/>
              <a:gd name="connsiteY105" fmla="*/ 6716701 h 6858000"/>
              <a:gd name="connsiteX106" fmla="*/ 10919039 w 12192000"/>
              <a:gd name="connsiteY106" fmla="*/ 6716701 h 6858000"/>
              <a:gd name="connsiteX107" fmla="*/ 10919039 w 12192000"/>
              <a:gd name="connsiteY107" fmla="*/ 6699187 h 6858000"/>
              <a:gd name="connsiteX108" fmla="*/ 10919039 w 12192000"/>
              <a:gd name="connsiteY108" fmla="*/ 6657154 h 6858000"/>
              <a:gd name="connsiteX109" fmla="*/ 10883851 w 12192000"/>
              <a:gd name="connsiteY109" fmla="*/ 6622125 h 6858000"/>
              <a:gd name="connsiteX110" fmla="*/ 10642268 w 12192000"/>
              <a:gd name="connsiteY110" fmla="*/ 6622125 h 6858000"/>
              <a:gd name="connsiteX111" fmla="*/ 10642268 w 12192000"/>
              <a:gd name="connsiteY111" fmla="*/ 6646508 h 6858000"/>
              <a:gd name="connsiteX112" fmla="*/ 10642268 w 12192000"/>
              <a:gd name="connsiteY112" fmla="*/ 6716173 h 6858000"/>
              <a:gd name="connsiteX113" fmla="*/ 10656343 w 12192000"/>
              <a:gd name="connsiteY113" fmla="*/ 6716173 h 6858000"/>
              <a:gd name="connsiteX114" fmla="*/ 10656343 w 12192000"/>
              <a:gd name="connsiteY114" fmla="*/ 6663924 h 6858000"/>
              <a:gd name="connsiteX115" fmla="*/ 10684494 w 12192000"/>
              <a:gd name="connsiteY115" fmla="*/ 6629091 h 6858000"/>
              <a:gd name="connsiteX116" fmla="*/ 10705607 w 12192000"/>
              <a:gd name="connsiteY116" fmla="*/ 6660441 h 6858000"/>
              <a:gd name="connsiteX117" fmla="*/ 10705607 w 12192000"/>
              <a:gd name="connsiteY117" fmla="*/ 6716173 h 6858000"/>
              <a:gd name="connsiteX118" fmla="*/ 10716163 w 12192000"/>
              <a:gd name="connsiteY118" fmla="*/ 6716173 h 6858000"/>
              <a:gd name="connsiteX119" fmla="*/ 10716163 w 12192000"/>
              <a:gd name="connsiteY119" fmla="*/ 6656957 h 6858000"/>
              <a:gd name="connsiteX120" fmla="*/ 10684494 w 12192000"/>
              <a:gd name="connsiteY120" fmla="*/ 6622125 h 6858000"/>
              <a:gd name="connsiteX121" fmla="*/ 10652824 w 12192000"/>
              <a:gd name="connsiteY121" fmla="*/ 6639541 h 6858000"/>
              <a:gd name="connsiteX122" fmla="*/ 10652824 w 12192000"/>
              <a:gd name="connsiteY122" fmla="*/ 6622125 h 6858000"/>
              <a:gd name="connsiteX123" fmla="*/ 10642268 w 12192000"/>
              <a:gd name="connsiteY123" fmla="*/ 6622125 h 6858000"/>
              <a:gd name="connsiteX124" fmla="*/ 10540159 w 12192000"/>
              <a:gd name="connsiteY124" fmla="*/ 6622125 h 6858000"/>
              <a:gd name="connsiteX125" fmla="*/ 10540159 w 12192000"/>
              <a:gd name="connsiteY125" fmla="*/ 6685175 h 6858000"/>
              <a:gd name="connsiteX126" fmla="*/ 10571828 w 12192000"/>
              <a:gd name="connsiteY126" fmla="*/ 6720204 h 6858000"/>
              <a:gd name="connsiteX127" fmla="*/ 10603498 w 12192000"/>
              <a:gd name="connsiteY127" fmla="*/ 6702690 h 6858000"/>
              <a:gd name="connsiteX128" fmla="*/ 10603498 w 12192000"/>
              <a:gd name="connsiteY128" fmla="*/ 6716701 h 6858000"/>
              <a:gd name="connsiteX129" fmla="*/ 10614054 w 12192000"/>
              <a:gd name="connsiteY129" fmla="*/ 6716701 h 6858000"/>
              <a:gd name="connsiteX130" fmla="*/ 10614054 w 12192000"/>
              <a:gd name="connsiteY130" fmla="*/ 6695684 h 6858000"/>
              <a:gd name="connsiteX131" fmla="*/ 10614054 w 12192000"/>
              <a:gd name="connsiteY131" fmla="*/ 6622125 h 6858000"/>
              <a:gd name="connsiteX132" fmla="*/ 10599979 w 12192000"/>
              <a:gd name="connsiteY132" fmla="*/ 6622125 h 6858000"/>
              <a:gd name="connsiteX133" fmla="*/ 10599979 w 12192000"/>
              <a:gd name="connsiteY133" fmla="*/ 6674667 h 6858000"/>
              <a:gd name="connsiteX134" fmla="*/ 10571828 w 12192000"/>
              <a:gd name="connsiteY134" fmla="*/ 6709695 h 6858000"/>
              <a:gd name="connsiteX135" fmla="*/ 10550715 w 12192000"/>
              <a:gd name="connsiteY135" fmla="*/ 6681673 h 6858000"/>
              <a:gd name="connsiteX136" fmla="*/ 10550715 w 12192000"/>
              <a:gd name="connsiteY136" fmla="*/ 6622125 h 6858000"/>
              <a:gd name="connsiteX137" fmla="*/ 10540159 w 12192000"/>
              <a:gd name="connsiteY137" fmla="*/ 6622125 h 6858000"/>
              <a:gd name="connsiteX138" fmla="*/ 10471637 w 12192000"/>
              <a:gd name="connsiteY138" fmla="*/ 6622125 h 6858000"/>
              <a:gd name="connsiteX139" fmla="*/ 10427300 w 12192000"/>
              <a:gd name="connsiteY139" fmla="*/ 6671165 h 6858000"/>
              <a:gd name="connsiteX140" fmla="*/ 10471637 w 12192000"/>
              <a:gd name="connsiteY140" fmla="*/ 6720204 h 6858000"/>
              <a:gd name="connsiteX141" fmla="*/ 10515975 w 12192000"/>
              <a:gd name="connsiteY141" fmla="*/ 6671165 h 6858000"/>
              <a:gd name="connsiteX142" fmla="*/ 10471637 w 12192000"/>
              <a:gd name="connsiteY142" fmla="*/ 6622125 h 6858000"/>
              <a:gd name="connsiteX143" fmla="*/ 11655303 w 12192000"/>
              <a:gd name="connsiteY143" fmla="*/ 6607346 h 6858000"/>
              <a:gd name="connsiteX144" fmla="*/ 11659333 w 12192000"/>
              <a:gd name="connsiteY144" fmla="*/ 6618095 h 6858000"/>
              <a:gd name="connsiteX145" fmla="*/ 11663364 w 12192000"/>
              <a:gd name="connsiteY145" fmla="*/ 6624813 h 6858000"/>
              <a:gd name="connsiteX146" fmla="*/ 11648585 w 12192000"/>
              <a:gd name="connsiteY146" fmla="*/ 6624813 h 6858000"/>
              <a:gd name="connsiteX147" fmla="*/ 11652616 w 12192000"/>
              <a:gd name="connsiteY147" fmla="*/ 6618095 h 6858000"/>
              <a:gd name="connsiteX148" fmla="*/ 11659446 w 12192000"/>
              <a:gd name="connsiteY148" fmla="*/ 6596598 h 6858000"/>
              <a:gd name="connsiteX149" fmla="*/ 11649032 w 12192000"/>
              <a:gd name="connsiteY149" fmla="*/ 6600112 h 6858000"/>
              <a:gd name="connsiteX150" fmla="*/ 11645562 w 12192000"/>
              <a:gd name="connsiteY150" fmla="*/ 6617682 h 6858000"/>
              <a:gd name="connsiteX151" fmla="*/ 11635149 w 12192000"/>
              <a:gd name="connsiteY151" fmla="*/ 6638764 h 6858000"/>
              <a:gd name="connsiteX152" fmla="*/ 11645562 w 12192000"/>
              <a:gd name="connsiteY152" fmla="*/ 6642278 h 6858000"/>
              <a:gd name="connsiteX153" fmla="*/ 11645562 w 12192000"/>
              <a:gd name="connsiteY153" fmla="*/ 6631737 h 6858000"/>
              <a:gd name="connsiteX154" fmla="*/ 11666387 w 12192000"/>
              <a:gd name="connsiteY154" fmla="*/ 6631737 h 6858000"/>
              <a:gd name="connsiteX155" fmla="*/ 11666387 w 12192000"/>
              <a:gd name="connsiteY155" fmla="*/ 6638764 h 6858000"/>
              <a:gd name="connsiteX156" fmla="*/ 11676800 w 12192000"/>
              <a:gd name="connsiteY156" fmla="*/ 6638764 h 6858000"/>
              <a:gd name="connsiteX157" fmla="*/ 11666387 w 12192000"/>
              <a:gd name="connsiteY157" fmla="*/ 6617682 h 6858000"/>
              <a:gd name="connsiteX158" fmla="*/ 11659446 w 12192000"/>
              <a:gd name="connsiteY158" fmla="*/ 6600112 h 6858000"/>
              <a:gd name="connsiteX159" fmla="*/ 11659446 w 12192000"/>
              <a:gd name="connsiteY159" fmla="*/ 6596598 h 6858000"/>
              <a:gd name="connsiteX160" fmla="*/ 10964451 w 12192000"/>
              <a:gd name="connsiteY160" fmla="*/ 6596597 h 6858000"/>
              <a:gd name="connsiteX161" fmla="*/ 10953971 w 12192000"/>
              <a:gd name="connsiteY161" fmla="*/ 6600129 h 6858000"/>
              <a:gd name="connsiteX162" fmla="*/ 10953971 w 12192000"/>
              <a:gd name="connsiteY162" fmla="*/ 6621318 h 6858000"/>
              <a:gd name="connsiteX163" fmla="*/ 10936505 w 12192000"/>
              <a:gd name="connsiteY163" fmla="*/ 6621318 h 6858000"/>
              <a:gd name="connsiteX164" fmla="*/ 10936505 w 12192000"/>
              <a:gd name="connsiteY164" fmla="*/ 6631913 h 6858000"/>
              <a:gd name="connsiteX165" fmla="*/ 10953971 w 12192000"/>
              <a:gd name="connsiteY165" fmla="*/ 6631913 h 6858000"/>
              <a:gd name="connsiteX166" fmla="*/ 10953971 w 12192000"/>
              <a:gd name="connsiteY166" fmla="*/ 6688419 h 6858000"/>
              <a:gd name="connsiteX167" fmla="*/ 10974931 w 12192000"/>
              <a:gd name="connsiteY167" fmla="*/ 6720203 h 6858000"/>
              <a:gd name="connsiteX168" fmla="*/ 10988904 w 12192000"/>
              <a:gd name="connsiteY168" fmla="*/ 6716672 h 6858000"/>
              <a:gd name="connsiteX169" fmla="*/ 10988904 w 12192000"/>
              <a:gd name="connsiteY169" fmla="*/ 6706077 h 6858000"/>
              <a:gd name="connsiteX170" fmla="*/ 10978424 w 12192000"/>
              <a:gd name="connsiteY170" fmla="*/ 6709608 h 6858000"/>
              <a:gd name="connsiteX171" fmla="*/ 10964451 w 12192000"/>
              <a:gd name="connsiteY171" fmla="*/ 6695482 h 6858000"/>
              <a:gd name="connsiteX172" fmla="*/ 10964451 w 12192000"/>
              <a:gd name="connsiteY172" fmla="*/ 6631913 h 6858000"/>
              <a:gd name="connsiteX173" fmla="*/ 10985410 w 12192000"/>
              <a:gd name="connsiteY173" fmla="*/ 6631913 h 6858000"/>
              <a:gd name="connsiteX174" fmla="*/ 10985410 w 12192000"/>
              <a:gd name="connsiteY174" fmla="*/ 6621318 h 6858000"/>
              <a:gd name="connsiteX175" fmla="*/ 10964451 w 12192000"/>
              <a:gd name="connsiteY175" fmla="*/ 6621318 h 6858000"/>
              <a:gd name="connsiteX176" fmla="*/ 10964451 w 12192000"/>
              <a:gd name="connsiteY176" fmla="*/ 6596597 h 6858000"/>
              <a:gd name="connsiteX177" fmla="*/ 11599881 w 12192000"/>
              <a:gd name="connsiteY177" fmla="*/ 6593911 h 6858000"/>
              <a:gd name="connsiteX178" fmla="*/ 11589469 w 12192000"/>
              <a:gd name="connsiteY178" fmla="*/ 6636077 h 6858000"/>
              <a:gd name="connsiteX179" fmla="*/ 11599881 w 12192000"/>
              <a:gd name="connsiteY179" fmla="*/ 6636077 h 6858000"/>
              <a:gd name="connsiteX180" fmla="*/ 11603352 w 12192000"/>
              <a:gd name="connsiteY180" fmla="*/ 6611481 h 6858000"/>
              <a:gd name="connsiteX181" fmla="*/ 11617236 w 12192000"/>
              <a:gd name="connsiteY181" fmla="*/ 6639591 h 6858000"/>
              <a:gd name="connsiteX182" fmla="*/ 11624178 w 12192000"/>
              <a:gd name="connsiteY182" fmla="*/ 6639591 h 6858000"/>
              <a:gd name="connsiteX183" fmla="*/ 11631119 w 12192000"/>
              <a:gd name="connsiteY183" fmla="*/ 6597425 h 6858000"/>
              <a:gd name="connsiteX184" fmla="*/ 11624178 w 12192000"/>
              <a:gd name="connsiteY184" fmla="*/ 6597425 h 6858000"/>
              <a:gd name="connsiteX185" fmla="*/ 11620707 w 12192000"/>
              <a:gd name="connsiteY185" fmla="*/ 6625536 h 6858000"/>
              <a:gd name="connsiteX186" fmla="*/ 11606824 w 12192000"/>
              <a:gd name="connsiteY186" fmla="*/ 6593911 h 6858000"/>
              <a:gd name="connsiteX187" fmla="*/ 11599881 w 12192000"/>
              <a:gd name="connsiteY187" fmla="*/ 6593911 h 6858000"/>
              <a:gd name="connsiteX188" fmla="*/ 11709044 w 12192000"/>
              <a:gd name="connsiteY188" fmla="*/ 6589881 h 6858000"/>
              <a:gd name="connsiteX189" fmla="*/ 11674112 w 12192000"/>
              <a:gd name="connsiteY189" fmla="*/ 6596982 h 6858000"/>
              <a:gd name="connsiteX190" fmla="*/ 11674112 w 12192000"/>
              <a:gd name="connsiteY190" fmla="*/ 6604084 h 6858000"/>
              <a:gd name="connsiteX191" fmla="*/ 11688084 w 12192000"/>
              <a:gd name="connsiteY191" fmla="*/ 6604084 h 6858000"/>
              <a:gd name="connsiteX192" fmla="*/ 11695071 w 12192000"/>
              <a:gd name="connsiteY192" fmla="*/ 6639592 h 6858000"/>
              <a:gd name="connsiteX193" fmla="*/ 11702057 w 12192000"/>
              <a:gd name="connsiteY193" fmla="*/ 6636041 h 6858000"/>
              <a:gd name="connsiteX194" fmla="*/ 11695071 w 12192000"/>
              <a:gd name="connsiteY194" fmla="*/ 6600533 h 6858000"/>
              <a:gd name="connsiteX195" fmla="*/ 11709044 w 12192000"/>
              <a:gd name="connsiteY195" fmla="*/ 6596982 h 6858000"/>
              <a:gd name="connsiteX196" fmla="*/ 11564748 w 12192000"/>
              <a:gd name="connsiteY196" fmla="*/ 6589881 h 6858000"/>
              <a:gd name="connsiteX197" fmla="*/ 11575228 w 12192000"/>
              <a:gd name="connsiteY197" fmla="*/ 6593240 h 6858000"/>
              <a:gd name="connsiteX198" fmla="*/ 11578720 w 12192000"/>
              <a:gd name="connsiteY198" fmla="*/ 6596599 h 6858000"/>
              <a:gd name="connsiteX199" fmla="*/ 11578720 w 12192000"/>
              <a:gd name="connsiteY199" fmla="*/ 6599957 h 6858000"/>
              <a:gd name="connsiteX200" fmla="*/ 11571734 w 12192000"/>
              <a:gd name="connsiteY200" fmla="*/ 6603316 h 6858000"/>
              <a:gd name="connsiteX201" fmla="*/ 11561254 w 12192000"/>
              <a:gd name="connsiteY201" fmla="*/ 6599957 h 6858000"/>
              <a:gd name="connsiteX202" fmla="*/ 11564748 w 12192000"/>
              <a:gd name="connsiteY202" fmla="*/ 6596599 h 6858000"/>
              <a:gd name="connsiteX203" fmla="*/ 11564748 w 12192000"/>
              <a:gd name="connsiteY203" fmla="*/ 6589881 h 6858000"/>
              <a:gd name="connsiteX204" fmla="*/ 11014562 w 12192000"/>
              <a:gd name="connsiteY204" fmla="*/ 6587995 h 6858000"/>
              <a:gd name="connsiteX205" fmla="*/ 11014562 w 12192000"/>
              <a:gd name="connsiteY205" fmla="*/ 6601689 h 6858000"/>
              <a:gd name="connsiteX206" fmla="*/ 11026851 w 12192000"/>
              <a:gd name="connsiteY206" fmla="*/ 6601689 h 6858000"/>
              <a:gd name="connsiteX207" fmla="*/ 11026851 w 12192000"/>
              <a:gd name="connsiteY207" fmla="*/ 6587995 h 6858000"/>
              <a:gd name="connsiteX208" fmla="*/ 11715762 w 12192000"/>
              <a:gd name="connsiteY208" fmla="*/ 6585849 h 6858000"/>
              <a:gd name="connsiteX209" fmla="*/ 11729582 w 12192000"/>
              <a:gd name="connsiteY209" fmla="*/ 6628843 h 6858000"/>
              <a:gd name="connsiteX210" fmla="*/ 11739946 w 12192000"/>
              <a:gd name="connsiteY210" fmla="*/ 6625260 h 6858000"/>
              <a:gd name="connsiteX211" fmla="*/ 11726127 w 12192000"/>
              <a:gd name="connsiteY211" fmla="*/ 6585849 h 6858000"/>
              <a:gd name="connsiteX212" fmla="*/ 11715762 w 12192000"/>
              <a:gd name="connsiteY212" fmla="*/ 6585849 h 6858000"/>
              <a:gd name="connsiteX213" fmla="*/ 10346688 w 12192000"/>
              <a:gd name="connsiteY213" fmla="*/ 6585849 h 6858000"/>
              <a:gd name="connsiteX214" fmla="*/ 10346688 w 12192000"/>
              <a:gd name="connsiteY214" fmla="*/ 6716173 h 6858000"/>
              <a:gd name="connsiteX215" fmla="*/ 10361467 w 12192000"/>
              <a:gd name="connsiteY215" fmla="*/ 6716173 h 6858000"/>
              <a:gd name="connsiteX216" fmla="*/ 10361467 w 12192000"/>
              <a:gd name="connsiteY216" fmla="*/ 6657057 h 6858000"/>
              <a:gd name="connsiteX217" fmla="*/ 10407148 w 12192000"/>
              <a:gd name="connsiteY217" fmla="*/ 6657057 h 6858000"/>
              <a:gd name="connsiteX218" fmla="*/ 10407148 w 12192000"/>
              <a:gd name="connsiteY218" fmla="*/ 6646309 h 6858000"/>
              <a:gd name="connsiteX219" fmla="*/ 10361467 w 12192000"/>
              <a:gd name="connsiteY219" fmla="*/ 6646309 h 6858000"/>
              <a:gd name="connsiteX220" fmla="*/ 10361467 w 12192000"/>
              <a:gd name="connsiteY220" fmla="*/ 6596597 h 6858000"/>
              <a:gd name="connsiteX221" fmla="*/ 10409835 w 12192000"/>
              <a:gd name="connsiteY221" fmla="*/ 6596597 h 6858000"/>
              <a:gd name="connsiteX222" fmla="*/ 10409835 w 12192000"/>
              <a:gd name="connsiteY222" fmla="*/ 6585849 h 6858000"/>
              <a:gd name="connsiteX223" fmla="*/ 11561143 w 12192000"/>
              <a:gd name="connsiteY223" fmla="*/ 6579132 h 6858000"/>
              <a:gd name="connsiteX224" fmla="*/ 11554200 w 12192000"/>
              <a:gd name="connsiteY224" fmla="*/ 6596599 h 6858000"/>
              <a:gd name="connsiteX225" fmla="*/ 11554200 w 12192000"/>
              <a:gd name="connsiteY225" fmla="*/ 6600091 h 6858000"/>
              <a:gd name="connsiteX226" fmla="*/ 11543788 w 12192000"/>
              <a:gd name="connsiteY226" fmla="*/ 6617558 h 6858000"/>
              <a:gd name="connsiteX227" fmla="*/ 11554200 w 12192000"/>
              <a:gd name="connsiteY227" fmla="*/ 6621051 h 6858000"/>
              <a:gd name="connsiteX228" fmla="*/ 11557671 w 12192000"/>
              <a:gd name="connsiteY228" fmla="*/ 6607078 h 6858000"/>
              <a:gd name="connsiteX229" fmla="*/ 11568084 w 12192000"/>
              <a:gd name="connsiteY229" fmla="*/ 6610572 h 6858000"/>
              <a:gd name="connsiteX230" fmla="*/ 11568084 w 12192000"/>
              <a:gd name="connsiteY230" fmla="*/ 6628037 h 6858000"/>
              <a:gd name="connsiteX231" fmla="*/ 11578497 w 12192000"/>
              <a:gd name="connsiteY231" fmla="*/ 6631531 h 6858000"/>
              <a:gd name="connsiteX232" fmla="*/ 11575026 w 12192000"/>
              <a:gd name="connsiteY232" fmla="*/ 6610572 h 6858000"/>
              <a:gd name="connsiteX233" fmla="*/ 11585438 w 12192000"/>
              <a:gd name="connsiteY233" fmla="*/ 6600091 h 6858000"/>
              <a:gd name="connsiteX234" fmla="*/ 11585438 w 12192000"/>
              <a:gd name="connsiteY234" fmla="*/ 6596599 h 6858000"/>
              <a:gd name="connsiteX235" fmla="*/ 11578497 w 12192000"/>
              <a:gd name="connsiteY235" fmla="*/ 6586119 h 6858000"/>
              <a:gd name="connsiteX236" fmla="*/ 11561143 w 12192000"/>
              <a:gd name="connsiteY236" fmla="*/ 6579132 h 6858000"/>
              <a:gd name="connsiteX237" fmla="*/ 11766241 w 12192000"/>
              <a:gd name="connsiteY237" fmla="*/ 6576425 h 6858000"/>
              <a:gd name="connsiteX238" fmla="*/ 11774878 w 12192000"/>
              <a:gd name="connsiteY238" fmla="*/ 6582156 h 6858000"/>
              <a:gd name="connsiteX239" fmla="*/ 11774878 w 12192000"/>
              <a:gd name="connsiteY239" fmla="*/ 6589209 h 6858000"/>
              <a:gd name="connsiteX240" fmla="*/ 11771423 w 12192000"/>
              <a:gd name="connsiteY240" fmla="*/ 6599790 h 6858000"/>
              <a:gd name="connsiteX241" fmla="*/ 11767968 w 12192000"/>
              <a:gd name="connsiteY241" fmla="*/ 6603317 h 6858000"/>
              <a:gd name="connsiteX242" fmla="*/ 11754149 w 12192000"/>
              <a:gd name="connsiteY242" fmla="*/ 6599790 h 6858000"/>
              <a:gd name="connsiteX243" fmla="*/ 11750694 w 12192000"/>
              <a:gd name="connsiteY243" fmla="*/ 6596264 h 6858000"/>
              <a:gd name="connsiteX244" fmla="*/ 11750694 w 12192000"/>
              <a:gd name="connsiteY244" fmla="*/ 6589209 h 6858000"/>
              <a:gd name="connsiteX245" fmla="*/ 11757604 w 12192000"/>
              <a:gd name="connsiteY245" fmla="*/ 6578629 h 6858000"/>
              <a:gd name="connsiteX246" fmla="*/ 11766241 w 12192000"/>
              <a:gd name="connsiteY246" fmla="*/ 6576425 h 6858000"/>
              <a:gd name="connsiteX247" fmla="*/ 10810738 w 12192000"/>
              <a:gd name="connsiteY247" fmla="*/ 6575100 h 6858000"/>
              <a:gd name="connsiteX248" fmla="*/ 10810738 w 12192000"/>
              <a:gd name="connsiteY248" fmla="*/ 6638804 h 6858000"/>
              <a:gd name="connsiteX249" fmla="*/ 10782231 w 12192000"/>
              <a:gd name="connsiteY249" fmla="*/ 6621108 h 6858000"/>
              <a:gd name="connsiteX250" fmla="*/ 10743034 w 12192000"/>
              <a:gd name="connsiteY250" fmla="*/ 6670656 h 6858000"/>
              <a:gd name="connsiteX251" fmla="*/ 10782231 w 12192000"/>
              <a:gd name="connsiteY251" fmla="*/ 6720203 h 6858000"/>
              <a:gd name="connsiteX252" fmla="*/ 10810738 w 12192000"/>
              <a:gd name="connsiteY252" fmla="*/ 6702507 h 6858000"/>
              <a:gd name="connsiteX253" fmla="*/ 10810738 w 12192000"/>
              <a:gd name="connsiteY253" fmla="*/ 6716664 h 6858000"/>
              <a:gd name="connsiteX254" fmla="*/ 10824991 w 12192000"/>
              <a:gd name="connsiteY254" fmla="*/ 6716664 h 6858000"/>
              <a:gd name="connsiteX255" fmla="*/ 10824991 w 12192000"/>
              <a:gd name="connsiteY255" fmla="*/ 6575100 h 6858000"/>
              <a:gd name="connsiteX256" fmla="*/ 10810738 w 12192000"/>
              <a:gd name="connsiteY256" fmla="*/ 6575100 h 6858000"/>
              <a:gd name="connsiteX257" fmla="*/ 11768161 w 12192000"/>
              <a:gd name="connsiteY257" fmla="*/ 6569584 h 6858000"/>
              <a:gd name="connsiteX258" fmla="*/ 11750694 w 12192000"/>
              <a:gd name="connsiteY258" fmla="*/ 6572607 h 6858000"/>
              <a:gd name="connsiteX259" fmla="*/ 11739946 w 12192000"/>
              <a:gd name="connsiteY259" fmla="*/ 6589881 h 6858000"/>
              <a:gd name="connsiteX260" fmla="*/ 11743528 w 12192000"/>
              <a:gd name="connsiteY260" fmla="*/ 6600246 h 6858000"/>
              <a:gd name="connsiteX261" fmla="*/ 11772191 w 12192000"/>
              <a:gd name="connsiteY261" fmla="*/ 6607156 h 6858000"/>
              <a:gd name="connsiteX262" fmla="*/ 11782939 w 12192000"/>
              <a:gd name="connsiteY262" fmla="*/ 6600246 h 6858000"/>
              <a:gd name="connsiteX263" fmla="*/ 11782939 w 12192000"/>
              <a:gd name="connsiteY263" fmla="*/ 6589881 h 6858000"/>
              <a:gd name="connsiteX264" fmla="*/ 11782939 w 12192000"/>
              <a:gd name="connsiteY264" fmla="*/ 6579517 h 6858000"/>
              <a:gd name="connsiteX265" fmla="*/ 11768161 w 12192000"/>
              <a:gd name="connsiteY265" fmla="*/ 6569584 h 6858000"/>
              <a:gd name="connsiteX266" fmla="*/ 11525909 w 12192000"/>
              <a:gd name="connsiteY266" fmla="*/ 6561666 h 6858000"/>
              <a:gd name="connsiteX267" fmla="*/ 11504825 w 12192000"/>
              <a:gd name="connsiteY267" fmla="*/ 6596598 h 6858000"/>
              <a:gd name="connsiteX268" fmla="*/ 11529423 w 12192000"/>
              <a:gd name="connsiteY268" fmla="*/ 6614064 h 6858000"/>
              <a:gd name="connsiteX269" fmla="*/ 11532937 w 12192000"/>
              <a:gd name="connsiteY269" fmla="*/ 6607078 h 6858000"/>
              <a:gd name="connsiteX270" fmla="*/ 11515367 w 12192000"/>
              <a:gd name="connsiteY270" fmla="*/ 6596598 h 6858000"/>
              <a:gd name="connsiteX271" fmla="*/ 11522395 w 12192000"/>
              <a:gd name="connsiteY271" fmla="*/ 6586119 h 6858000"/>
              <a:gd name="connsiteX272" fmla="*/ 11532937 w 12192000"/>
              <a:gd name="connsiteY272" fmla="*/ 6593105 h 6858000"/>
              <a:gd name="connsiteX273" fmla="*/ 11536450 w 12192000"/>
              <a:gd name="connsiteY273" fmla="*/ 6586119 h 6858000"/>
              <a:gd name="connsiteX274" fmla="*/ 11525909 w 12192000"/>
              <a:gd name="connsiteY274" fmla="*/ 6579132 h 6858000"/>
              <a:gd name="connsiteX275" fmla="*/ 11529423 w 12192000"/>
              <a:gd name="connsiteY275" fmla="*/ 6572146 h 6858000"/>
              <a:gd name="connsiteX276" fmla="*/ 11546992 w 12192000"/>
              <a:gd name="connsiteY276" fmla="*/ 6582625 h 6858000"/>
              <a:gd name="connsiteX277" fmla="*/ 11550506 w 12192000"/>
              <a:gd name="connsiteY277" fmla="*/ 6575638 h 6858000"/>
              <a:gd name="connsiteX278" fmla="*/ 11525909 w 12192000"/>
              <a:gd name="connsiteY278" fmla="*/ 6561666 h 6858000"/>
              <a:gd name="connsiteX279" fmla="*/ 11803361 w 12192000"/>
              <a:gd name="connsiteY279" fmla="*/ 6533452 h 6858000"/>
              <a:gd name="connsiteX280" fmla="*/ 11796375 w 12192000"/>
              <a:gd name="connsiteY280" fmla="*/ 6540505 h 6858000"/>
              <a:gd name="connsiteX281" fmla="*/ 11813840 w 12192000"/>
              <a:gd name="connsiteY281" fmla="*/ 6558139 h 6858000"/>
              <a:gd name="connsiteX282" fmla="*/ 11785895 w 12192000"/>
              <a:gd name="connsiteY282" fmla="*/ 6551086 h 6858000"/>
              <a:gd name="connsiteX283" fmla="*/ 11778908 w 12192000"/>
              <a:gd name="connsiteY283" fmla="*/ 6554612 h 6858000"/>
              <a:gd name="connsiteX284" fmla="*/ 11803361 w 12192000"/>
              <a:gd name="connsiteY284" fmla="*/ 6589881 h 6858000"/>
              <a:gd name="connsiteX285" fmla="*/ 11810348 w 12192000"/>
              <a:gd name="connsiteY285" fmla="*/ 6582827 h 6858000"/>
              <a:gd name="connsiteX286" fmla="*/ 11796375 w 12192000"/>
              <a:gd name="connsiteY286" fmla="*/ 6561666 h 6858000"/>
              <a:gd name="connsiteX287" fmla="*/ 11824320 w 12192000"/>
              <a:gd name="connsiteY287" fmla="*/ 6572246 h 6858000"/>
              <a:gd name="connsiteX288" fmla="*/ 11831307 w 12192000"/>
              <a:gd name="connsiteY288" fmla="*/ 6565193 h 6858000"/>
              <a:gd name="connsiteX289" fmla="*/ 11803361 w 12192000"/>
              <a:gd name="connsiteY289" fmla="*/ 6533452 h 6858000"/>
              <a:gd name="connsiteX290" fmla="*/ 11495008 w 12192000"/>
              <a:gd name="connsiteY290" fmla="*/ 6533452 h 6858000"/>
              <a:gd name="connsiteX291" fmla="*/ 11487980 w 12192000"/>
              <a:gd name="connsiteY291" fmla="*/ 6536965 h 6858000"/>
              <a:gd name="connsiteX292" fmla="*/ 11498522 w 12192000"/>
              <a:gd name="connsiteY292" fmla="*/ 6547507 h 6858000"/>
              <a:gd name="connsiteX293" fmla="*/ 11473924 w 12192000"/>
              <a:gd name="connsiteY293" fmla="*/ 6572104 h 6858000"/>
              <a:gd name="connsiteX294" fmla="*/ 11480952 w 12192000"/>
              <a:gd name="connsiteY294" fmla="*/ 6579132 h 6858000"/>
              <a:gd name="connsiteX295" fmla="*/ 11505548 w 12192000"/>
              <a:gd name="connsiteY295" fmla="*/ 6554535 h 6858000"/>
              <a:gd name="connsiteX296" fmla="*/ 11516090 w 12192000"/>
              <a:gd name="connsiteY296" fmla="*/ 6561562 h 6858000"/>
              <a:gd name="connsiteX297" fmla="*/ 11519604 w 12192000"/>
              <a:gd name="connsiteY297" fmla="*/ 6554535 h 6858000"/>
              <a:gd name="connsiteX298" fmla="*/ 11495008 w 12192000"/>
              <a:gd name="connsiteY298" fmla="*/ 6533452 h 6858000"/>
              <a:gd name="connsiteX299" fmla="*/ 11824589 w 12192000"/>
              <a:gd name="connsiteY299" fmla="*/ 6522703 h 6858000"/>
              <a:gd name="connsiteX300" fmla="*/ 11842055 w 12192000"/>
              <a:gd name="connsiteY300" fmla="*/ 6529421 h 6858000"/>
              <a:gd name="connsiteX301" fmla="*/ 11842055 w 12192000"/>
              <a:gd name="connsiteY301" fmla="*/ 6533452 h 6858000"/>
              <a:gd name="connsiteX302" fmla="*/ 11835337 w 12192000"/>
              <a:gd name="connsiteY302" fmla="*/ 6540170 h 6858000"/>
              <a:gd name="connsiteX303" fmla="*/ 11831307 w 12192000"/>
              <a:gd name="connsiteY303" fmla="*/ 6533452 h 6858000"/>
              <a:gd name="connsiteX304" fmla="*/ 11820942 w 12192000"/>
              <a:gd name="connsiteY304" fmla="*/ 6515985 h 6858000"/>
              <a:gd name="connsiteX305" fmla="*/ 11813840 w 12192000"/>
              <a:gd name="connsiteY305" fmla="*/ 6522927 h 6858000"/>
              <a:gd name="connsiteX306" fmla="*/ 11820942 w 12192000"/>
              <a:gd name="connsiteY306" fmla="*/ 6533339 h 6858000"/>
              <a:gd name="connsiteX307" fmla="*/ 11838696 w 12192000"/>
              <a:gd name="connsiteY307" fmla="*/ 6557635 h 6858000"/>
              <a:gd name="connsiteX308" fmla="*/ 11842247 w 12192000"/>
              <a:gd name="connsiteY308" fmla="*/ 6554165 h 6858000"/>
              <a:gd name="connsiteX309" fmla="*/ 11838696 w 12192000"/>
              <a:gd name="connsiteY309" fmla="*/ 6547223 h 6858000"/>
              <a:gd name="connsiteX310" fmla="*/ 11849349 w 12192000"/>
              <a:gd name="connsiteY310" fmla="*/ 6533339 h 6858000"/>
              <a:gd name="connsiteX311" fmla="*/ 11856450 w 12192000"/>
              <a:gd name="connsiteY311" fmla="*/ 6533339 h 6858000"/>
              <a:gd name="connsiteX312" fmla="*/ 11860002 w 12192000"/>
              <a:gd name="connsiteY312" fmla="*/ 6533339 h 6858000"/>
              <a:gd name="connsiteX313" fmla="*/ 11863552 w 12192000"/>
              <a:gd name="connsiteY313" fmla="*/ 6526397 h 6858000"/>
              <a:gd name="connsiteX314" fmla="*/ 11820942 w 12192000"/>
              <a:gd name="connsiteY314" fmla="*/ 6515985 h 6858000"/>
              <a:gd name="connsiteX315" fmla="*/ 11466198 w 12192000"/>
              <a:gd name="connsiteY315" fmla="*/ 6501206 h 6858000"/>
              <a:gd name="connsiteX316" fmla="*/ 11430930 w 12192000"/>
              <a:gd name="connsiteY316" fmla="*/ 6526286 h 6858000"/>
              <a:gd name="connsiteX317" fmla="*/ 11437984 w 12192000"/>
              <a:gd name="connsiteY317" fmla="*/ 6533452 h 6858000"/>
              <a:gd name="connsiteX318" fmla="*/ 11459145 w 12192000"/>
              <a:gd name="connsiteY318" fmla="*/ 6519121 h 6858000"/>
              <a:gd name="connsiteX319" fmla="*/ 11448564 w 12192000"/>
              <a:gd name="connsiteY319" fmla="*/ 6547782 h 6858000"/>
              <a:gd name="connsiteX320" fmla="*/ 11455618 w 12192000"/>
              <a:gd name="connsiteY320" fmla="*/ 6554948 h 6858000"/>
              <a:gd name="connsiteX321" fmla="*/ 11487359 w 12192000"/>
              <a:gd name="connsiteY321" fmla="*/ 6526286 h 6858000"/>
              <a:gd name="connsiteX322" fmla="*/ 11483833 w 12192000"/>
              <a:gd name="connsiteY322" fmla="*/ 6519121 h 6858000"/>
              <a:gd name="connsiteX323" fmla="*/ 11462672 w 12192000"/>
              <a:gd name="connsiteY323" fmla="*/ 6537034 h 6858000"/>
              <a:gd name="connsiteX324" fmla="*/ 11473252 w 12192000"/>
              <a:gd name="connsiteY324" fmla="*/ 6508372 h 6858000"/>
              <a:gd name="connsiteX325" fmla="*/ 11466198 w 12192000"/>
              <a:gd name="connsiteY325" fmla="*/ 6501206 h 6858000"/>
              <a:gd name="connsiteX326" fmla="*/ 11835338 w 12192000"/>
              <a:gd name="connsiteY326" fmla="*/ 6490458 h 6858000"/>
              <a:gd name="connsiteX327" fmla="*/ 11831307 w 12192000"/>
              <a:gd name="connsiteY327" fmla="*/ 6498519 h 6858000"/>
              <a:gd name="connsiteX328" fmla="*/ 11870270 w 12192000"/>
              <a:gd name="connsiteY328" fmla="*/ 6518673 h 6858000"/>
              <a:gd name="connsiteX329" fmla="*/ 11883706 w 12192000"/>
              <a:gd name="connsiteY329" fmla="*/ 6494489 h 6858000"/>
              <a:gd name="connsiteX330" fmla="*/ 11876988 w 12192000"/>
              <a:gd name="connsiteY330" fmla="*/ 6490458 h 6858000"/>
              <a:gd name="connsiteX331" fmla="*/ 11866239 w 12192000"/>
              <a:gd name="connsiteY331" fmla="*/ 6509268 h 6858000"/>
              <a:gd name="connsiteX332" fmla="*/ 11459634 w 12192000"/>
              <a:gd name="connsiteY332" fmla="*/ 6487771 h 6858000"/>
              <a:gd name="connsiteX333" fmla="*/ 11424212 w 12192000"/>
              <a:gd name="connsiteY333" fmla="*/ 6508933 h 6858000"/>
              <a:gd name="connsiteX334" fmla="*/ 11427754 w 12192000"/>
              <a:gd name="connsiteY334" fmla="*/ 6515986 h 6858000"/>
              <a:gd name="connsiteX335" fmla="*/ 11463176 w 12192000"/>
              <a:gd name="connsiteY335" fmla="*/ 6494825 h 6858000"/>
              <a:gd name="connsiteX336" fmla="*/ 11459634 w 12192000"/>
              <a:gd name="connsiteY336" fmla="*/ 6487771 h 6858000"/>
              <a:gd name="connsiteX337" fmla="*/ 11450927 w 12192000"/>
              <a:gd name="connsiteY337" fmla="*/ 6454161 h 6858000"/>
              <a:gd name="connsiteX338" fmla="*/ 11456192 w 12192000"/>
              <a:gd name="connsiteY338" fmla="*/ 6459892 h 6858000"/>
              <a:gd name="connsiteX339" fmla="*/ 11649257 w 12192000"/>
              <a:gd name="connsiteY339" fmla="*/ 6590385 h 6858000"/>
              <a:gd name="connsiteX340" fmla="*/ 11842320 w 12192000"/>
              <a:gd name="connsiteY340" fmla="*/ 6459892 h 6858000"/>
              <a:gd name="connsiteX341" fmla="*/ 11847586 w 12192000"/>
              <a:gd name="connsiteY341" fmla="*/ 6454161 h 6858000"/>
              <a:gd name="connsiteX342" fmla="*/ 11852851 w 12192000"/>
              <a:gd name="connsiteY342" fmla="*/ 6456365 h 6858000"/>
              <a:gd name="connsiteX343" fmla="*/ 11891464 w 12192000"/>
              <a:gd name="connsiteY343" fmla="*/ 6466946 h 6858000"/>
              <a:gd name="connsiteX344" fmla="*/ 11898484 w 12192000"/>
              <a:gd name="connsiteY344" fmla="*/ 6477526 h 6858000"/>
              <a:gd name="connsiteX345" fmla="*/ 11649257 w 12192000"/>
              <a:gd name="connsiteY345" fmla="*/ 6650341 h 6858000"/>
              <a:gd name="connsiteX346" fmla="*/ 11400028 w 12192000"/>
              <a:gd name="connsiteY346" fmla="*/ 6481054 h 6858000"/>
              <a:gd name="connsiteX347" fmla="*/ 11407049 w 12192000"/>
              <a:gd name="connsiteY347" fmla="*/ 6466946 h 6858000"/>
              <a:gd name="connsiteX348" fmla="*/ 11445662 w 12192000"/>
              <a:gd name="connsiteY348" fmla="*/ 6456365 h 6858000"/>
              <a:gd name="connsiteX349" fmla="*/ 11450927 w 12192000"/>
              <a:gd name="connsiteY349" fmla="*/ 6454161 h 6858000"/>
              <a:gd name="connsiteX350" fmla="*/ 11603442 w 12192000"/>
              <a:gd name="connsiteY350" fmla="*/ 6448323 h 6858000"/>
              <a:gd name="connsiteX351" fmla="*/ 11613922 w 12192000"/>
              <a:gd name="connsiteY351" fmla="*/ 6448323 h 6858000"/>
              <a:gd name="connsiteX352" fmla="*/ 11617414 w 12192000"/>
              <a:gd name="connsiteY352" fmla="*/ 6455414 h 6858000"/>
              <a:gd name="connsiteX353" fmla="*/ 11624401 w 12192000"/>
              <a:gd name="connsiteY353" fmla="*/ 6558233 h 6858000"/>
              <a:gd name="connsiteX354" fmla="*/ 11620908 w 12192000"/>
              <a:gd name="connsiteY354" fmla="*/ 6568870 h 6858000"/>
              <a:gd name="connsiteX355" fmla="*/ 11613922 w 12192000"/>
              <a:gd name="connsiteY355" fmla="*/ 6568870 h 6858000"/>
              <a:gd name="connsiteX356" fmla="*/ 11505632 w 12192000"/>
              <a:gd name="connsiteY356" fmla="*/ 6505050 h 6858000"/>
              <a:gd name="connsiteX357" fmla="*/ 11502138 w 12192000"/>
              <a:gd name="connsiteY357" fmla="*/ 6501505 h 6858000"/>
              <a:gd name="connsiteX358" fmla="*/ 11502138 w 12192000"/>
              <a:gd name="connsiteY358" fmla="*/ 6497960 h 6858000"/>
              <a:gd name="connsiteX359" fmla="*/ 11509124 w 12192000"/>
              <a:gd name="connsiteY359" fmla="*/ 6494415 h 6858000"/>
              <a:gd name="connsiteX360" fmla="*/ 11603442 w 12192000"/>
              <a:gd name="connsiteY360" fmla="*/ 6448323 h 6858000"/>
              <a:gd name="connsiteX361" fmla="*/ 11688084 w 12192000"/>
              <a:gd name="connsiteY361" fmla="*/ 6444777 h 6858000"/>
              <a:gd name="connsiteX362" fmla="*/ 11698565 w 12192000"/>
              <a:gd name="connsiteY362" fmla="*/ 6444777 h 6858000"/>
              <a:gd name="connsiteX363" fmla="*/ 11789388 w 12192000"/>
              <a:gd name="connsiteY363" fmla="*/ 6490688 h 6858000"/>
              <a:gd name="connsiteX364" fmla="*/ 11796375 w 12192000"/>
              <a:gd name="connsiteY364" fmla="*/ 6497752 h 6858000"/>
              <a:gd name="connsiteX365" fmla="*/ 11792882 w 12192000"/>
              <a:gd name="connsiteY365" fmla="*/ 6504815 h 6858000"/>
              <a:gd name="connsiteX366" fmla="*/ 11684592 w 12192000"/>
              <a:gd name="connsiteY366" fmla="*/ 6568384 h 6858000"/>
              <a:gd name="connsiteX367" fmla="*/ 11677605 w 12192000"/>
              <a:gd name="connsiteY367" fmla="*/ 6568384 h 6858000"/>
              <a:gd name="connsiteX368" fmla="*/ 11674112 w 12192000"/>
              <a:gd name="connsiteY368" fmla="*/ 6557789 h 6858000"/>
              <a:gd name="connsiteX369" fmla="*/ 11684592 w 12192000"/>
              <a:gd name="connsiteY369" fmla="*/ 6455373 h 6858000"/>
              <a:gd name="connsiteX370" fmla="*/ 11688084 w 12192000"/>
              <a:gd name="connsiteY370" fmla="*/ 6444777 h 6858000"/>
              <a:gd name="connsiteX371" fmla="*/ 10810283 w 12192000"/>
              <a:gd name="connsiteY371" fmla="*/ 6405813 h 6858000"/>
              <a:gd name="connsiteX372" fmla="*/ 10851862 w 12192000"/>
              <a:gd name="connsiteY372" fmla="*/ 6405813 h 6858000"/>
              <a:gd name="connsiteX373" fmla="*/ 10851862 w 12192000"/>
              <a:gd name="connsiteY373" fmla="*/ 6448423 h 6858000"/>
              <a:gd name="connsiteX374" fmla="*/ 10803353 w 12192000"/>
              <a:gd name="connsiteY374" fmla="*/ 6455525 h 6858000"/>
              <a:gd name="connsiteX375" fmla="*/ 10786028 w 12192000"/>
              <a:gd name="connsiteY375" fmla="*/ 6430669 h 6858000"/>
              <a:gd name="connsiteX376" fmla="*/ 10810283 w 12192000"/>
              <a:gd name="connsiteY376" fmla="*/ 6405813 h 6858000"/>
              <a:gd name="connsiteX377" fmla="*/ 10494479 w 12192000"/>
              <a:gd name="connsiteY377" fmla="*/ 6335948 h 6858000"/>
              <a:gd name="connsiteX378" fmla="*/ 10536128 w 12192000"/>
              <a:gd name="connsiteY378" fmla="*/ 6392220 h 6858000"/>
              <a:gd name="connsiteX379" fmla="*/ 10494479 w 12192000"/>
              <a:gd name="connsiteY379" fmla="*/ 6455524 h 6858000"/>
              <a:gd name="connsiteX380" fmla="*/ 10452829 w 12192000"/>
              <a:gd name="connsiteY380" fmla="*/ 6392220 h 6858000"/>
              <a:gd name="connsiteX381" fmla="*/ 10494479 w 12192000"/>
              <a:gd name="connsiteY381" fmla="*/ 6335948 h 6858000"/>
              <a:gd name="connsiteX382" fmla="*/ 11639005 w 12192000"/>
              <a:gd name="connsiteY382" fmla="*/ 6331919 h 6858000"/>
              <a:gd name="connsiteX383" fmla="*/ 11660034 w 12192000"/>
              <a:gd name="connsiteY383" fmla="*/ 6331919 h 6858000"/>
              <a:gd name="connsiteX384" fmla="*/ 11660034 w 12192000"/>
              <a:gd name="connsiteY384" fmla="*/ 6342559 h 6858000"/>
              <a:gd name="connsiteX385" fmla="*/ 11691578 w 12192000"/>
              <a:gd name="connsiteY385" fmla="*/ 6381576 h 6858000"/>
              <a:gd name="connsiteX386" fmla="*/ 11649519 w 12192000"/>
              <a:gd name="connsiteY386" fmla="*/ 6420593 h 6858000"/>
              <a:gd name="connsiteX387" fmla="*/ 11610966 w 12192000"/>
              <a:gd name="connsiteY387" fmla="*/ 6381576 h 6858000"/>
              <a:gd name="connsiteX388" fmla="*/ 11639005 w 12192000"/>
              <a:gd name="connsiteY388" fmla="*/ 6342559 h 6858000"/>
              <a:gd name="connsiteX389" fmla="*/ 11639005 w 12192000"/>
              <a:gd name="connsiteY389" fmla="*/ 6331919 h 6858000"/>
              <a:gd name="connsiteX390" fmla="*/ 11649257 w 12192000"/>
              <a:gd name="connsiteY390" fmla="*/ 6321170 h 6858000"/>
              <a:gd name="connsiteX391" fmla="*/ 11589469 w 12192000"/>
              <a:gd name="connsiteY391" fmla="*/ 6381630 h 6858000"/>
              <a:gd name="connsiteX392" fmla="*/ 11649257 w 12192000"/>
              <a:gd name="connsiteY392" fmla="*/ 6442090 h 6858000"/>
              <a:gd name="connsiteX393" fmla="*/ 11709045 w 12192000"/>
              <a:gd name="connsiteY393" fmla="*/ 6381630 h 6858000"/>
              <a:gd name="connsiteX394" fmla="*/ 11649257 w 12192000"/>
              <a:gd name="connsiteY394" fmla="*/ 6321170 h 6858000"/>
              <a:gd name="connsiteX395" fmla="*/ 11649257 w 12192000"/>
              <a:gd name="connsiteY395" fmla="*/ 6314453 h 6858000"/>
              <a:gd name="connsiteX396" fmla="*/ 11715763 w 12192000"/>
              <a:gd name="connsiteY396" fmla="*/ 6381630 h 6858000"/>
              <a:gd name="connsiteX397" fmla="*/ 11649257 w 12192000"/>
              <a:gd name="connsiteY397" fmla="*/ 6448808 h 6858000"/>
              <a:gd name="connsiteX398" fmla="*/ 11582751 w 12192000"/>
              <a:gd name="connsiteY398" fmla="*/ 6381630 h 6858000"/>
              <a:gd name="connsiteX399" fmla="*/ 11649257 w 12192000"/>
              <a:gd name="connsiteY399" fmla="*/ 6314453 h 6858000"/>
              <a:gd name="connsiteX400" fmla="*/ 11824549 w 12192000"/>
              <a:gd name="connsiteY400" fmla="*/ 6311766 h 6858000"/>
              <a:gd name="connsiteX401" fmla="*/ 11828050 w 12192000"/>
              <a:gd name="connsiteY401" fmla="*/ 6318819 h 6858000"/>
              <a:gd name="connsiteX402" fmla="*/ 11828050 w 12192000"/>
              <a:gd name="connsiteY402" fmla="*/ 6442258 h 6858000"/>
              <a:gd name="connsiteX403" fmla="*/ 11824549 w 12192000"/>
              <a:gd name="connsiteY403" fmla="*/ 6449312 h 6858000"/>
              <a:gd name="connsiteX404" fmla="*/ 11817546 w 12192000"/>
              <a:gd name="connsiteY404" fmla="*/ 6449312 h 6858000"/>
              <a:gd name="connsiteX405" fmla="*/ 11730012 w 12192000"/>
              <a:gd name="connsiteY405" fmla="*/ 6389356 h 6858000"/>
              <a:gd name="connsiteX406" fmla="*/ 11726510 w 12192000"/>
              <a:gd name="connsiteY406" fmla="*/ 6382302 h 6858000"/>
              <a:gd name="connsiteX407" fmla="*/ 11730012 w 12192000"/>
              <a:gd name="connsiteY407" fmla="*/ 6371721 h 6858000"/>
              <a:gd name="connsiteX408" fmla="*/ 11814044 w 12192000"/>
              <a:gd name="connsiteY408" fmla="*/ 6315292 h 6858000"/>
              <a:gd name="connsiteX409" fmla="*/ 11824549 w 12192000"/>
              <a:gd name="connsiteY409" fmla="*/ 6311766 h 6858000"/>
              <a:gd name="connsiteX410" fmla="*/ 11473964 w 12192000"/>
              <a:gd name="connsiteY410" fmla="*/ 6311766 h 6858000"/>
              <a:gd name="connsiteX411" fmla="*/ 11480967 w 12192000"/>
              <a:gd name="connsiteY411" fmla="*/ 6315292 h 6858000"/>
              <a:gd name="connsiteX412" fmla="*/ 11568501 w 12192000"/>
              <a:gd name="connsiteY412" fmla="*/ 6371721 h 6858000"/>
              <a:gd name="connsiteX413" fmla="*/ 11572002 w 12192000"/>
              <a:gd name="connsiteY413" fmla="*/ 6382302 h 6858000"/>
              <a:gd name="connsiteX414" fmla="*/ 11568501 w 12192000"/>
              <a:gd name="connsiteY414" fmla="*/ 6389356 h 6858000"/>
              <a:gd name="connsiteX415" fmla="*/ 11480967 w 12192000"/>
              <a:gd name="connsiteY415" fmla="*/ 6449312 h 6858000"/>
              <a:gd name="connsiteX416" fmla="*/ 11473964 w 12192000"/>
              <a:gd name="connsiteY416" fmla="*/ 6449312 h 6858000"/>
              <a:gd name="connsiteX417" fmla="*/ 11466961 w 12192000"/>
              <a:gd name="connsiteY417" fmla="*/ 6445785 h 6858000"/>
              <a:gd name="connsiteX418" fmla="*/ 11466961 w 12192000"/>
              <a:gd name="connsiteY418" fmla="*/ 6318819 h 6858000"/>
              <a:gd name="connsiteX419" fmla="*/ 11473964 w 12192000"/>
              <a:gd name="connsiteY419" fmla="*/ 6311766 h 6858000"/>
              <a:gd name="connsiteX420" fmla="*/ 11070316 w 12192000"/>
              <a:gd name="connsiteY420" fmla="*/ 6301017 h 6858000"/>
              <a:gd name="connsiteX421" fmla="*/ 11070316 w 12192000"/>
              <a:gd name="connsiteY421" fmla="*/ 6308070 h 6858000"/>
              <a:gd name="connsiteX422" fmla="*/ 11112166 w 12192000"/>
              <a:gd name="connsiteY422" fmla="*/ 6470304 h 6858000"/>
              <a:gd name="connsiteX423" fmla="*/ 11133091 w 12192000"/>
              <a:gd name="connsiteY423" fmla="*/ 6491465 h 6858000"/>
              <a:gd name="connsiteX424" fmla="*/ 11143554 w 12192000"/>
              <a:gd name="connsiteY424" fmla="*/ 6491465 h 6858000"/>
              <a:gd name="connsiteX425" fmla="*/ 11140066 w 12192000"/>
              <a:gd name="connsiteY425" fmla="*/ 6498518 h 6858000"/>
              <a:gd name="connsiteX426" fmla="*/ 11112166 w 12192000"/>
              <a:gd name="connsiteY426" fmla="*/ 6519679 h 6858000"/>
              <a:gd name="connsiteX427" fmla="*/ 11077291 w 12192000"/>
              <a:gd name="connsiteY427" fmla="*/ 6516153 h 6858000"/>
              <a:gd name="connsiteX428" fmla="*/ 11073804 w 12192000"/>
              <a:gd name="connsiteY428" fmla="*/ 6519679 h 6858000"/>
              <a:gd name="connsiteX429" fmla="*/ 11070316 w 12192000"/>
              <a:gd name="connsiteY429" fmla="*/ 6523206 h 6858000"/>
              <a:gd name="connsiteX430" fmla="*/ 11070316 w 12192000"/>
              <a:gd name="connsiteY430" fmla="*/ 6544367 h 6858000"/>
              <a:gd name="connsiteX431" fmla="*/ 11077291 w 12192000"/>
              <a:gd name="connsiteY431" fmla="*/ 6551421 h 6858000"/>
              <a:gd name="connsiteX432" fmla="*/ 11122628 w 12192000"/>
              <a:gd name="connsiteY432" fmla="*/ 6554947 h 6858000"/>
              <a:gd name="connsiteX433" fmla="*/ 11126116 w 12192000"/>
              <a:gd name="connsiteY433" fmla="*/ 6554947 h 6858000"/>
              <a:gd name="connsiteX434" fmla="*/ 11181916 w 12192000"/>
              <a:gd name="connsiteY434" fmla="*/ 6502045 h 6858000"/>
              <a:gd name="connsiteX435" fmla="*/ 11213303 w 12192000"/>
              <a:gd name="connsiteY435" fmla="*/ 6371553 h 6858000"/>
              <a:gd name="connsiteX436" fmla="*/ 11227253 w 12192000"/>
              <a:gd name="connsiteY436" fmla="*/ 6329231 h 6858000"/>
              <a:gd name="connsiteX437" fmla="*/ 11230741 w 12192000"/>
              <a:gd name="connsiteY437" fmla="*/ 6308070 h 6858000"/>
              <a:gd name="connsiteX438" fmla="*/ 11230741 w 12192000"/>
              <a:gd name="connsiteY438" fmla="*/ 6301017 h 6858000"/>
              <a:gd name="connsiteX439" fmla="*/ 11223766 w 12192000"/>
              <a:gd name="connsiteY439" fmla="*/ 6301017 h 6858000"/>
              <a:gd name="connsiteX440" fmla="*/ 11195866 w 12192000"/>
              <a:gd name="connsiteY440" fmla="*/ 6301017 h 6858000"/>
              <a:gd name="connsiteX441" fmla="*/ 11188891 w 12192000"/>
              <a:gd name="connsiteY441" fmla="*/ 6304543 h 6858000"/>
              <a:gd name="connsiteX442" fmla="*/ 11150528 w 12192000"/>
              <a:gd name="connsiteY442" fmla="*/ 6449143 h 6858000"/>
              <a:gd name="connsiteX443" fmla="*/ 11147041 w 12192000"/>
              <a:gd name="connsiteY443" fmla="*/ 6449143 h 6858000"/>
              <a:gd name="connsiteX444" fmla="*/ 11112166 w 12192000"/>
              <a:gd name="connsiteY444" fmla="*/ 6304543 h 6858000"/>
              <a:gd name="connsiteX445" fmla="*/ 11105191 w 12192000"/>
              <a:gd name="connsiteY445" fmla="*/ 6301017 h 6858000"/>
              <a:gd name="connsiteX446" fmla="*/ 11077291 w 12192000"/>
              <a:gd name="connsiteY446" fmla="*/ 6301017 h 6858000"/>
              <a:gd name="connsiteX447" fmla="*/ 11070316 w 12192000"/>
              <a:gd name="connsiteY447" fmla="*/ 6301017 h 6858000"/>
              <a:gd name="connsiteX448" fmla="*/ 11038289 w 12192000"/>
              <a:gd name="connsiteY448" fmla="*/ 6296986 h 6858000"/>
              <a:gd name="connsiteX449" fmla="*/ 10985474 w 12192000"/>
              <a:gd name="connsiteY449" fmla="*/ 6318092 h 6858000"/>
              <a:gd name="connsiteX450" fmla="*/ 10985474 w 12192000"/>
              <a:gd name="connsiteY450" fmla="*/ 6307539 h 6858000"/>
              <a:gd name="connsiteX451" fmla="*/ 10978433 w 12192000"/>
              <a:gd name="connsiteY451" fmla="*/ 6300504 h 6858000"/>
              <a:gd name="connsiteX452" fmla="*/ 10950264 w 12192000"/>
              <a:gd name="connsiteY452" fmla="*/ 6300504 h 6858000"/>
              <a:gd name="connsiteX453" fmla="*/ 10943222 w 12192000"/>
              <a:gd name="connsiteY453" fmla="*/ 6307539 h 6858000"/>
              <a:gd name="connsiteX454" fmla="*/ 10943222 w 12192000"/>
              <a:gd name="connsiteY454" fmla="*/ 6483422 h 6858000"/>
              <a:gd name="connsiteX455" fmla="*/ 10950264 w 12192000"/>
              <a:gd name="connsiteY455" fmla="*/ 6490457 h 6858000"/>
              <a:gd name="connsiteX456" fmla="*/ 10978433 w 12192000"/>
              <a:gd name="connsiteY456" fmla="*/ 6490457 h 6858000"/>
              <a:gd name="connsiteX457" fmla="*/ 10985474 w 12192000"/>
              <a:gd name="connsiteY457" fmla="*/ 6483422 h 6858000"/>
              <a:gd name="connsiteX458" fmla="*/ 10985474 w 12192000"/>
              <a:gd name="connsiteY458" fmla="*/ 6360304 h 6858000"/>
              <a:gd name="connsiteX459" fmla="*/ 11038289 w 12192000"/>
              <a:gd name="connsiteY459" fmla="*/ 6339198 h 6858000"/>
              <a:gd name="connsiteX460" fmla="*/ 11045332 w 12192000"/>
              <a:gd name="connsiteY460" fmla="*/ 6332163 h 6858000"/>
              <a:gd name="connsiteX461" fmla="*/ 11045332 w 12192000"/>
              <a:gd name="connsiteY461" fmla="*/ 6304022 h 6858000"/>
              <a:gd name="connsiteX462" fmla="*/ 11041811 w 12192000"/>
              <a:gd name="connsiteY462" fmla="*/ 6300504 h 6858000"/>
              <a:gd name="connsiteX463" fmla="*/ 11038289 w 12192000"/>
              <a:gd name="connsiteY463" fmla="*/ 6296986 h 6858000"/>
              <a:gd name="connsiteX464" fmla="*/ 10831647 w 12192000"/>
              <a:gd name="connsiteY464" fmla="*/ 6292955 h 6858000"/>
              <a:gd name="connsiteX465" fmla="*/ 10761417 w 12192000"/>
              <a:gd name="connsiteY465" fmla="*/ 6300026 h 6858000"/>
              <a:gd name="connsiteX466" fmla="*/ 10754394 w 12192000"/>
              <a:gd name="connsiteY466" fmla="*/ 6307098 h 6858000"/>
              <a:gd name="connsiteX467" fmla="*/ 10754394 w 12192000"/>
              <a:gd name="connsiteY467" fmla="*/ 6331847 h 6858000"/>
              <a:gd name="connsiteX468" fmla="*/ 10757905 w 12192000"/>
              <a:gd name="connsiteY468" fmla="*/ 6338919 h 6858000"/>
              <a:gd name="connsiteX469" fmla="*/ 10761417 w 12192000"/>
              <a:gd name="connsiteY469" fmla="*/ 6338919 h 6858000"/>
              <a:gd name="connsiteX470" fmla="*/ 10828136 w 12192000"/>
              <a:gd name="connsiteY470" fmla="*/ 6335383 h 6858000"/>
              <a:gd name="connsiteX471" fmla="*/ 10852717 w 12192000"/>
              <a:gd name="connsiteY471" fmla="*/ 6360133 h 6858000"/>
              <a:gd name="connsiteX472" fmla="*/ 10852717 w 12192000"/>
              <a:gd name="connsiteY472" fmla="*/ 6370740 h 6858000"/>
              <a:gd name="connsiteX473" fmla="*/ 10803555 w 12192000"/>
              <a:gd name="connsiteY473" fmla="*/ 6374276 h 6858000"/>
              <a:gd name="connsiteX474" fmla="*/ 10740347 w 12192000"/>
              <a:gd name="connsiteY474" fmla="*/ 6434381 h 6858000"/>
              <a:gd name="connsiteX475" fmla="*/ 10796532 w 12192000"/>
              <a:gd name="connsiteY475" fmla="*/ 6494487 h 6858000"/>
              <a:gd name="connsiteX476" fmla="*/ 10859740 w 12192000"/>
              <a:gd name="connsiteY476" fmla="*/ 6480344 h 6858000"/>
              <a:gd name="connsiteX477" fmla="*/ 10887833 w 12192000"/>
              <a:gd name="connsiteY477" fmla="*/ 6494487 h 6858000"/>
              <a:gd name="connsiteX478" fmla="*/ 10894855 w 12192000"/>
              <a:gd name="connsiteY478" fmla="*/ 6490951 h 6858000"/>
              <a:gd name="connsiteX479" fmla="*/ 10894855 w 12192000"/>
              <a:gd name="connsiteY479" fmla="*/ 6487416 h 6858000"/>
              <a:gd name="connsiteX480" fmla="*/ 10894855 w 12192000"/>
              <a:gd name="connsiteY480" fmla="*/ 6360133 h 6858000"/>
              <a:gd name="connsiteX481" fmla="*/ 10831647 w 12192000"/>
              <a:gd name="connsiteY481" fmla="*/ 6292955 h 6858000"/>
              <a:gd name="connsiteX482" fmla="*/ 10495822 w 12192000"/>
              <a:gd name="connsiteY482" fmla="*/ 6292954 h 6858000"/>
              <a:gd name="connsiteX483" fmla="*/ 10409835 w 12192000"/>
              <a:gd name="connsiteY483" fmla="*/ 6393721 h 6858000"/>
              <a:gd name="connsiteX484" fmla="*/ 10495822 w 12192000"/>
              <a:gd name="connsiteY484" fmla="*/ 6494487 h 6858000"/>
              <a:gd name="connsiteX485" fmla="*/ 10581809 w 12192000"/>
              <a:gd name="connsiteY485" fmla="*/ 6393721 h 6858000"/>
              <a:gd name="connsiteX486" fmla="*/ 10495822 w 12192000"/>
              <a:gd name="connsiteY486" fmla="*/ 6292954 h 6858000"/>
              <a:gd name="connsiteX487" fmla="*/ 10241892 w 12192000"/>
              <a:gd name="connsiteY487" fmla="*/ 6268771 h 6858000"/>
              <a:gd name="connsiteX488" fmla="*/ 10273241 w 12192000"/>
              <a:gd name="connsiteY488" fmla="*/ 6268771 h 6858000"/>
              <a:gd name="connsiteX489" fmla="*/ 10290657 w 12192000"/>
              <a:gd name="connsiteY489" fmla="*/ 6268771 h 6858000"/>
              <a:gd name="connsiteX490" fmla="*/ 10335940 w 12192000"/>
              <a:gd name="connsiteY490" fmla="*/ 6307735 h 6858000"/>
              <a:gd name="connsiteX491" fmla="*/ 10287174 w 12192000"/>
              <a:gd name="connsiteY491" fmla="*/ 6346697 h 6858000"/>
              <a:gd name="connsiteX492" fmla="*/ 10241892 w 12192000"/>
              <a:gd name="connsiteY492" fmla="*/ 6346697 h 6858000"/>
              <a:gd name="connsiteX493" fmla="*/ 10241892 w 12192000"/>
              <a:gd name="connsiteY493" fmla="*/ 6268771 h 6858000"/>
              <a:gd name="connsiteX494" fmla="*/ 10659063 w 12192000"/>
              <a:gd name="connsiteY494" fmla="*/ 6255336 h 6858000"/>
              <a:gd name="connsiteX495" fmla="*/ 10627410 w 12192000"/>
              <a:gd name="connsiteY495" fmla="*/ 6262370 h 6858000"/>
              <a:gd name="connsiteX496" fmla="*/ 10623893 w 12192000"/>
              <a:gd name="connsiteY496" fmla="*/ 6269404 h 6858000"/>
              <a:gd name="connsiteX497" fmla="*/ 10623893 w 12192000"/>
              <a:gd name="connsiteY497" fmla="*/ 6301056 h 6858000"/>
              <a:gd name="connsiteX498" fmla="*/ 10606308 w 12192000"/>
              <a:gd name="connsiteY498" fmla="*/ 6301056 h 6858000"/>
              <a:gd name="connsiteX499" fmla="*/ 10599275 w 12192000"/>
              <a:gd name="connsiteY499" fmla="*/ 6308090 h 6858000"/>
              <a:gd name="connsiteX500" fmla="*/ 10599275 w 12192000"/>
              <a:gd name="connsiteY500" fmla="*/ 6332708 h 6858000"/>
              <a:gd name="connsiteX501" fmla="*/ 10606308 w 12192000"/>
              <a:gd name="connsiteY501" fmla="*/ 6339742 h 6858000"/>
              <a:gd name="connsiteX502" fmla="*/ 10623893 w 12192000"/>
              <a:gd name="connsiteY502" fmla="*/ 6339742 h 6858000"/>
              <a:gd name="connsiteX503" fmla="*/ 10623893 w 12192000"/>
              <a:gd name="connsiteY503" fmla="*/ 6424149 h 6858000"/>
              <a:gd name="connsiteX504" fmla="*/ 10680164 w 12192000"/>
              <a:gd name="connsiteY504" fmla="*/ 6494487 h 6858000"/>
              <a:gd name="connsiteX505" fmla="*/ 10711817 w 12192000"/>
              <a:gd name="connsiteY505" fmla="*/ 6490971 h 6858000"/>
              <a:gd name="connsiteX506" fmla="*/ 10718851 w 12192000"/>
              <a:gd name="connsiteY506" fmla="*/ 6483936 h 6858000"/>
              <a:gd name="connsiteX507" fmla="*/ 10718851 w 12192000"/>
              <a:gd name="connsiteY507" fmla="*/ 6459318 h 6858000"/>
              <a:gd name="connsiteX508" fmla="*/ 10711817 w 12192000"/>
              <a:gd name="connsiteY508" fmla="*/ 6452284 h 6858000"/>
              <a:gd name="connsiteX509" fmla="*/ 10687198 w 12192000"/>
              <a:gd name="connsiteY509" fmla="*/ 6452284 h 6858000"/>
              <a:gd name="connsiteX510" fmla="*/ 10666096 w 12192000"/>
              <a:gd name="connsiteY510" fmla="*/ 6417115 h 6858000"/>
              <a:gd name="connsiteX511" fmla="*/ 10666096 w 12192000"/>
              <a:gd name="connsiteY511" fmla="*/ 6339742 h 6858000"/>
              <a:gd name="connsiteX512" fmla="*/ 10711817 w 12192000"/>
              <a:gd name="connsiteY512" fmla="*/ 6339742 h 6858000"/>
              <a:gd name="connsiteX513" fmla="*/ 10718851 w 12192000"/>
              <a:gd name="connsiteY513" fmla="*/ 6332708 h 6858000"/>
              <a:gd name="connsiteX514" fmla="*/ 10718851 w 12192000"/>
              <a:gd name="connsiteY514" fmla="*/ 6308090 h 6858000"/>
              <a:gd name="connsiteX515" fmla="*/ 10711817 w 12192000"/>
              <a:gd name="connsiteY515" fmla="*/ 6301056 h 6858000"/>
              <a:gd name="connsiteX516" fmla="*/ 10666096 w 12192000"/>
              <a:gd name="connsiteY516" fmla="*/ 6301056 h 6858000"/>
              <a:gd name="connsiteX517" fmla="*/ 10666096 w 12192000"/>
              <a:gd name="connsiteY517" fmla="*/ 6262370 h 6858000"/>
              <a:gd name="connsiteX518" fmla="*/ 10662580 w 12192000"/>
              <a:gd name="connsiteY518" fmla="*/ 6255336 h 6858000"/>
              <a:gd name="connsiteX519" fmla="*/ 10659063 w 12192000"/>
              <a:gd name="connsiteY519" fmla="*/ 6255336 h 6858000"/>
              <a:gd name="connsiteX520" fmla="*/ 10283668 w 12192000"/>
              <a:gd name="connsiteY520" fmla="*/ 6227122 h 6858000"/>
              <a:gd name="connsiteX521" fmla="*/ 10203208 w 12192000"/>
              <a:gd name="connsiteY521" fmla="*/ 6230633 h 6858000"/>
              <a:gd name="connsiteX522" fmla="*/ 10196211 w 12192000"/>
              <a:gd name="connsiteY522" fmla="*/ 6237655 h 6858000"/>
              <a:gd name="connsiteX523" fmla="*/ 10196211 w 12192000"/>
              <a:gd name="connsiteY523" fmla="*/ 6483435 h 6858000"/>
              <a:gd name="connsiteX524" fmla="*/ 10203208 w 12192000"/>
              <a:gd name="connsiteY524" fmla="*/ 6490457 h 6858000"/>
              <a:gd name="connsiteX525" fmla="*/ 10234693 w 12192000"/>
              <a:gd name="connsiteY525" fmla="*/ 6490457 h 6858000"/>
              <a:gd name="connsiteX526" fmla="*/ 10241689 w 12192000"/>
              <a:gd name="connsiteY526" fmla="*/ 6483435 h 6858000"/>
              <a:gd name="connsiteX527" fmla="*/ 10241689 w 12192000"/>
              <a:gd name="connsiteY527" fmla="*/ 6385123 h 6858000"/>
              <a:gd name="connsiteX528" fmla="*/ 10290665 w 12192000"/>
              <a:gd name="connsiteY528" fmla="*/ 6388634 h 6858000"/>
              <a:gd name="connsiteX529" fmla="*/ 10336143 w 12192000"/>
              <a:gd name="connsiteY529" fmla="*/ 6486946 h 6858000"/>
              <a:gd name="connsiteX530" fmla="*/ 10343139 w 12192000"/>
              <a:gd name="connsiteY530" fmla="*/ 6490457 h 6858000"/>
              <a:gd name="connsiteX531" fmla="*/ 10374624 w 12192000"/>
              <a:gd name="connsiteY531" fmla="*/ 6490457 h 6858000"/>
              <a:gd name="connsiteX532" fmla="*/ 10381620 w 12192000"/>
              <a:gd name="connsiteY532" fmla="*/ 6486946 h 6858000"/>
              <a:gd name="connsiteX533" fmla="*/ 10381620 w 12192000"/>
              <a:gd name="connsiteY533" fmla="*/ 6479924 h 6858000"/>
              <a:gd name="connsiteX534" fmla="*/ 10336143 w 12192000"/>
              <a:gd name="connsiteY534" fmla="*/ 6374590 h 6858000"/>
              <a:gd name="connsiteX535" fmla="*/ 10381620 w 12192000"/>
              <a:gd name="connsiteY535" fmla="*/ 6307878 h 6858000"/>
              <a:gd name="connsiteX536" fmla="*/ 10290665 w 12192000"/>
              <a:gd name="connsiteY536" fmla="*/ 6227122 h 6858000"/>
              <a:gd name="connsiteX537" fmla="*/ 10283668 w 12192000"/>
              <a:gd name="connsiteY537" fmla="*/ 6227122 h 6858000"/>
              <a:gd name="connsiteX538" fmla="*/ 11839186 w 12192000"/>
              <a:gd name="connsiteY538" fmla="*/ 6196200 h 6858000"/>
              <a:gd name="connsiteX539" fmla="*/ 11845722 w 12192000"/>
              <a:gd name="connsiteY539" fmla="*/ 6201931 h 6858000"/>
              <a:gd name="connsiteX540" fmla="*/ 11908470 w 12192000"/>
              <a:gd name="connsiteY540" fmla="*/ 6441755 h 6858000"/>
              <a:gd name="connsiteX541" fmla="*/ 11898012 w 12192000"/>
              <a:gd name="connsiteY541" fmla="*/ 6445282 h 6858000"/>
              <a:gd name="connsiteX542" fmla="*/ 11859666 w 12192000"/>
              <a:gd name="connsiteY542" fmla="*/ 6434701 h 6858000"/>
              <a:gd name="connsiteX543" fmla="*/ 11852694 w 12192000"/>
              <a:gd name="connsiteY543" fmla="*/ 6424121 h 6858000"/>
              <a:gd name="connsiteX544" fmla="*/ 11807377 w 12192000"/>
              <a:gd name="connsiteY544" fmla="*/ 6244253 h 6858000"/>
              <a:gd name="connsiteX545" fmla="*/ 11807377 w 12192000"/>
              <a:gd name="connsiteY545" fmla="*/ 6230146 h 6858000"/>
              <a:gd name="connsiteX546" fmla="*/ 11835264 w 12192000"/>
              <a:gd name="connsiteY546" fmla="*/ 6198404 h 6858000"/>
              <a:gd name="connsiteX547" fmla="*/ 11839186 w 12192000"/>
              <a:gd name="connsiteY547" fmla="*/ 6196200 h 6858000"/>
              <a:gd name="connsiteX548" fmla="*/ 11458923 w 12192000"/>
              <a:gd name="connsiteY548" fmla="*/ 6196200 h 6858000"/>
              <a:gd name="connsiteX549" fmla="*/ 11462885 w 12192000"/>
              <a:gd name="connsiteY549" fmla="*/ 6198404 h 6858000"/>
              <a:gd name="connsiteX550" fmla="*/ 11494585 w 12192000"/>
              <a:gd name="connsiteY550" fmla="*/ 6230146 h 6858000"/>
              <a:gd name="connsiteX551" fmla="*/ 11491063 w 12192000"/>
              <a:gd name="connsiteY551" fmla="*/ 6244253 h 6858000"/>
              <a:gd name="connsiteX552" fmla="*/ 11445274 w 12192000"/>
              <a:gd name="connsiteY552" fmla="*/ 6424121 h 6858000"/>
              <a:gd name="connsiteX553" fmla="*/ 11438229 w 12192000"/>
              <a:gd name="connsiteY553" fmla="*/ 6434701 h 6858000"/>
              <a:gd name="connsiteX554" fmla="*/ 11399484 w 12192000"/>
              <a:gd name="connsiteY554" fmla="*/ 6445282 h 6858000"/>
              <a:gd name="connsiteX555" fmla="*/ 11388917 w 12192000"/>
              <a:gd name="connsiteY555" fmla="*/ 6441755 h 6858000"/>
              <a:gd name="connsiteX556" fmla="*/ 11452318 w 12192000"/>
              <a:gd name="connsiteY556" fmla="*/ 6201931 h 6858000"/>
              <a:gd name="connsiteX557" fmla="*/ 11458923 w 12192000"/>
              <a:gd name="connsiteY557" fmla="*/ 6196200 h 6858000"/>
              <a:gd name="connsiteX558" fmla="*/ 11677605 w 12192000"/>
              <a:gd name="connsiteY558" fmla="*/ 6190846 h 6858000"/>
              <a:gd name="connsiteX559" fmla="*/ 11684592 w 12192000"/>
              <a:gd name="connsiteY559" fmla="*/ 6190846 h 6858000"/>
              <a:gd name="connsiteX560" fmla="*/ 11792882 w 12192000"/>
              <a:gd name="connsiteY560" fmla="*/ 6254415 h 6858000"/>
              <a:gd name="connsiteX561" fmla="*/ 11796375 w 12192000"/>
              <a:gd name="connsiteY561" fmla="*/ 6261479 h 6858000"/>
              <a:gd name="connsiteX562" fmla="*/ 11789388 w 12192000"/>
              <a:gd name="connsiteY562" fmla="*/ 6268542 h 6858000"/>
              <a:gd name="connsiteX563" fmla="*/ 11698565 w 12192000"/>
              <a:gd name="connsiteY563" fmla="*/ 6314453 h 6858000"/>
              <a:gd name="connsiteX564" fmla="*/ 11688084 w 12192000"/>
              <a:gd name="connsiteY564" fmla="*/ 6314453 h 6858000"/>
              <a:gd name="connsiteX565" fmla="*/ 11681098 w 12192000"/>
              <a:gd name="connsiteY565" fmla="*/ 6303858 h 6858000"/>
              <a:gd name="connsiteX566" fmla="*/ 11674112 w 12192000"/>
              <a:gd name="connsiteY566" fmla="*/ 6201442 h 6858000"/>
              <a:gd name="connsiteX567" fmla="*/ 11677605 w 12192000"/>
              <a:gd name="connsiteY567" fmla="*/ 6190846 h 6858000"/>
              <a:gd name="connsiteX568" fmla="*/ 11613922 w 12192000"/>
              <a:gd name="connsiteY568" fmla="*/ 6190846 h 6858000"/>
              <a:gd name="connsiteX569" fmla="*/ 11620908 w 12192000"/>
              <a:gd name="connsiteY569" fmla="*/ 6190846 h 6858000"/>
              <a:gd name="connsiteX570" fmla="*/ 11624401 w 12192000"/>
              <a:gd name="connsiteY570" fmla="*/ 6201442 h 6858000"/>
              <a:gd name="connsiteX571" fmla="*/ 11613922 w 12192000"/>
              <a:gd name="connsiteY571" fmla="*/ 6307389 h 6858000"/>
              <a:gd name="connsiteX572" fmla="*/ 11610428 w 12192000"/>
              <a:gd name="connsiteY572" fmla="*/ 6314453 h 6858000"/>
              <a:gd name="connsiteX573" fmla="*/ 11599949 w 12192000"/>
              <a:gd name="connsiteY573" fmla="*/ 6314453 h 6858000"/>
              <a:gd name="connsiteX574" fmla="*/ 11509124 w 12192000"/>
              <a:gd name="connsiteY574" fmla="*/ 6268542 h 6858000"/>
              <a:gd name="connsiteX575" fmla="*/ 11502138 w 12192000"/>
              <a:gd name="connsiteY575" fmla="*/ 6261479 h 6858000"/>
              <a:gd name="connsiteX576" fmla="*/ 11505632 w 12192000"/>
              <a:gd name="connsiteY576" fmla="*/ 6254415 h 6858000"/>
              <a:gd name="connsiteX577" fmla="*/ 11613922 w 12192000"/>
              <a:gd name="connsiteY577" fmla="*/ 6190846 h 6858000"/>
              <a:gd name="connsiteX578" fmla="*/ 11532772 w 12192000"/>
              <a:gd name="connsiteY578" fmla="*/ 6155914 h 6858000"/>
              <a:gd name="connsiteX579" fmla="*/ 11539758 w 12192000"/>
              <a:gd name="connsiteY579" fmla="*/ 6163304 h 6858000"/>
              <a:gd name="connsiteX580" fmla="*/ 11536265 w 12192000"/>
              <a:gd name="connsiteY580" fmla="*/ 6166999 h 6858000"/>
              <a:gd name="connsiteX581" fmla="*/ 11529278 w 12192000"/>
              <a:gd name="connsiteY581" fmla="*/ 6170694 h 6858000"/>
              <a:gd name="connsiteX582" fmla="*/ 11525785 w 12192000"/>
              <a:gd name="connsiteY582" fmla="*/ 6163304 h 6858000"/>
              <a:gd name="connsiteX583" fmla="*/ 11522292 w 12192000"/>
              <a:gd name="connsiteY583" fmla="*/ 6163304 h 6858000"/>
              <a:gd name="connsiteX584" fmla="*/ 11532772 w 12192000"/>
              <a:gd name="connsiteY584" fmla="*/ 6155914 h 6858000"/>
              <a:gd name="connsiteX585" fmla="*/ 11529297 w 12192000"/>
              <a:gd name="connsiteY585" fmla="*/ 6148717 h 6858000"/>
              <a:gd name="connsiteX586" fmla="*/ 11511543 w 12192000"/>
              <a:gd name="connsiteY586" fmla="*/ 6159369 h 6858000"/>
              <a:gd name="connsiteX587" fmla="*/ 11515094 w 12192000"/>
              <a:gd name="connsiteY587" fmla="*/ 6162920 h 6858000"/>
              <a:gd name="connsiteX588" fmla="*/ 11532848 w 12192000"/>
              <a:gd name="connsiteY588" fmla="*/ 6194878 h 6858000"/>
              <a:gd name="connsiteX589" fmla="*/ 11539950 w 12192000"/>
              <a:gd name="connsiteY589" fmla="*/ 6191326 h 6858000"/>
              <a:gd name="connsiteX590" fmla="*/ 11532848 w 12192000"/>
              <a:gd name="connsiteY590" fmla="*/ 6177123 h 6858000"/>
              <a:gd name="connsiteX591" fmla="*/ 11539950 w 12192000"/>
              <a:gd name="connsiteY591" fmla="*/ 6173573 h 6858000"/>
              <a:gd name="connsiteX592" fmla="*/ 11554153 w 12192000"/>
              <a:gd name="connsiteY592" fmla="*/ 6184225 h 6858000"/>
              <a:gd name="connsiteX593" fmla="*/ 11561255 w 12192000"/>
              <a:gd name="connsiteY593" fmla="*/ 6180674 h 6858000"/>
              <a:gd name="connsiteX594" fmla="*/ 11547052 w 12192000"/>
              <a:gd name="connsiteY594" fmla="*/ 6166471 h 6858000"/>
              <a:gd name="connsiteX595" fmla="*/ 11547052 w 12192000"/>
              <a:gd name="connsiteY595" fmla="*/ 6162920 h 6858000"/>
              <a:gd name="connsiteX596" fmla="*/ 11529297 w 12192000"/>
              <a:gd name="connsiteY596" fmla="*/ 6148717 h 6858000"/>
              <a:gd name="connsiteX597" fmla="*/ 11750205 w 12192000"/>
              <a:gd name="connsiteY597" fmla="*/ 6142479 h 6858000"/>
              <a:gd name="connsiteX598" fmla="*/ 11753748 w 12192000"/>
              <a:gd name="connsiteY598" fmla="*/ 6166663 h 6858000"/>
              <a:gd name="connsiteX599" fmla="*/ 11746663 w 12192000"/>
              <a:gd name="connsiteY599" fmla="*/ 6183937 h 6858000"/>
              <a:gd name="connsiteX600" fmla="*/ 11753748 w 12192000"/>
              <a:gd name="connsiteY600" fmla="*/ 6190846 h 6858000"/>
              <a:gd name="connsiteX601" fmla="*/ 11760832 w 12192000"/>
              <a:gd name="connsiteY601" fmla="*/ 6173572 h 6858000"/>
              <a:gd name="connsiteX602" fmla="*/ 11785626 w 12192000"/>
              <a:gd name="connsiteY602" fmla="*/ 6159753 h 6858000"/>
              <a:gd name="connsiteX603" fmla="*/ 11778543 w 12192000"/>
              <a:gd name="connsiteY603" fmla="*/ 6156298 h 6858000"/>
              <a:gd name="connsiteX604" fmla="*/ 11760832 w 12192000"/>
              <a:gd name="connsiteY604" fmla="*/ 6163208 h 6858000"/>
              <a:gd name="connsiteX605" fmla="*/ 11757290 w 12192000"/>
              <a:gd name="connsiteY605" fmla="*/ 6145933 h 6858000"/>
              <a:gd name="connsiteX606" fmla="*/ 11750205 w 12192000"/>
              <a:gd name="connsiteY606" fmla="*/ 6142479 h 6858000"/>
              <a:gd name="connsiteX607" fmla="*/ 11715224 w 12192000"/>
              <a:gd name="connsiteY607" fmla="*/ 6138449 h 6858000"/>
              <a:gd name="connsiteX608" fmla="*/ 11725705 w 12192000"/>
              <a:gd name="connsiteY608" fmla="*/ 6141808 h 6858000"/>
              <a:gd name="connsiteX609" fmla="*/ 11729197 w 12192000"/>
              <a:gd name="connsiteY609" fmla="*/ 6145167 h 6858000"/>
              <a:gd name="connsiteX610" fmla="*/ 11722211 w 12192000"/>
              <a:gd name="connsiteY610" fmla="*/ 6151884 h 6858000"/>
              <a:gd name="connsiteX611" fmla="*/ 11711731 w 12192000"/>
              <a:gd name="connsiteY611" fmla="*/ 6148525 h 6858000"/>
              <a:gd name="connsiteX612" fmla="*/ 11711731 w 12192000"/>
              <a:gd name="connsiteY612" fmla="*/ 6145167 h 6858000"/>
              <a:gd name="connsiteX613" fmla="*/ 11715224 w 12192000"/>
              <a:gd name="connsiteY613" fmla="*/ 6138449 h 6858000"/>
              <a:gd name="connsiteX614" fmla="*/ 11582079 w 12192000"/>
              <a:gd name="connsiteY614" fmla="*/ 6137944 h 6858000"/>
              <a:gd name="connsiteX615" fmla="*/ 11596187 w 12192000"/>
              <a:gd name="connsiteY615" fmla="*/ 6148525 h 6858000"/>
              <a:gd name="connsiteX616" fmla="*/ 11582079 w 12192000"/>
              <a:gd name="connsiteY616" fmla="*/ 6162632 h 6858000"/>
              <a:gd name="connsiteX617" fmla="*/ 11567972 w 12192000"/>
              <a:gd name="connsiteY617" fmla="*/ 6152052 h 6858000"/>
              <a:gd name="connsiteX618" fmla="*/ 11567972 w 12192000"/>
              <a:gd name="connsiteY618" fmla="*/ 6148525 h 6858000"/>
              <a:gd name="connsiteX619" fmla="*/ 11582079 w 12192000"/>
              <a:gd name="connsiteY619" fmla="*/ 6137944 h 6858000"/>
              <a:gd name="connsiteX620" fmla="*/ 11670081 w 12192000"/>
              <a:gd name="connsiteY620" fmla="*/ 6131730 h 6858000"/>
              <a:gd name="connsiteX621" fmla="*/ 11673440 w 12192000"/>
              <a:gd name="connsiteY621" fmla="*/ 6142210 h 6858000"/>
              <a:gd name="connsiteX622" fmla="*/ 11676799 w 12192000"/>
              <a:gd name="connsiteY622" fmla="*/ 6149197 h 6858000"/>
              <a:gd name="connsiteX623" fmla="*/ 11663363 w 12192000"/>
              <a:gd name="connsiteY623" fmla="*/ 6149197 h 6858000"/>
              <a:gd name="connsiteX624" fmla="*/ 11666722 w 12192000"/>
              <a:gd name="connsiteY624" fmla="*/ 6142210 h 6858000"/>
              <a:gd name="connsiteX625" fmla="*/ 11670081 w 12192000"/>
              <a:gd name="connsiteY625" fmla="*/ 6131730 h 6858000"/>
              <a:gd name="connsiteX626" fmla="*/ 11578609 w 12192000"/>
              <a:gd name="connsiteY626" fmla="*/ 6131214 h 6858000"/>
              <a:gd name="connsiteX627" fmla="*/ 11561254 w 12192000"/>
              <a:gd name="connsiteY627" fmla="*/ 6148784 h 6858000"/>
              <a:gd name="connsiteX628" fmla="*/ 11561254 w 12192000"/>
              <a:gd name="connsiteY628" fmla="*/ 6152297 h 6858000"/>
              <a:gd name="connsiteX629" fmla="*/ 11582079 w 12192000"/>
              <a:gd name="connsiteY629" fmla="*/ 6169867 h 6858000"/>
              <a:gd name="connsiteX630" fmla="*/ 11602904 w 12192000"/>
              <a:gd name="connsiteY630" fmla="*/ 6148784 h 6858000"/>
              <a:gd name="connsiteX631" fmla="*/ 11578609 w 12192000"/>
              <a:gd name="connsiteY631" fmla="*/ 6131214 h 6858000"/>
              <a:gd name="connsiteX632" fmla="*/ 11708922 w 12192000"/>
              <a:gd name="connsiteY632" fmla="*/ 6127700 h 6858000"/>
              <a:gd name="connsiteX633" fmla="*/ 11705380 w 12192000"/>
              <a:gd name="connsiteY633" fmla="*/ 6145454 h 6858000"/>
              <a:gd name="connsiteX634" fmla="*/ 11698296 w 12192000"/>
              <a:gd name="connsiteY634" fmla="*/ 6166759 h 6858000"/>
              <a:gd name="connsiteX635" fmla="*/ 11708922 w 12192000"/>
              <a:gd name="connsiteY635" fmla="*/ 6170310 h 6858000"/>
              <a:gd name="connsiteX636" fmla="*/ 11712464 w 12192000"/>
              <a:gd name="connsiteY636" fmla="*/ 6156107 h 6858000"/>
              <a:gd name="connsiteX637" fmla="*/ 11719548 w 12192000"/>
              <a:gd name="connsiteY637" fmla="*/ 6156107 h 6858000"/>
              <a:gd name="connsiteX638" fmla="*/ 11723090 w 12192000"/>
              <a:gd name="connsiteY638" fmla="*/ 6173861 h 6858000"/>
              <a:gd name="connsiteX639" fmla="*/ 11730175 w 12192000"/>
              <a:gd name="connsiteY639" fmla="*/ 6177412 h 6858000"/>
              <a:gd name="connsiteX640" fmla="*/ 11726632 w 12192000"/>
              <a:gd name="connsiteY640" fmla="*/ 6159658 h 6858000"/>
              <a:gd name="connsiteX641" fmla="*/ 11737259 w 12192000"/>
              <a:gd name="connsiteY641" fmla="*/ 6145454 h 6858000"/>
              <a:gd name="connsiteX642" fmla="*/ 11730175 w 12192000"/>
              <a:gd name="connsiteY642" fmla="*/ 6134802 h 6858000"/>
              <a:gd name="connsiteX643" fmla="*/ 11708922 w 12192000"/>
              <a:gd name="connsiteY643" fmla="*/ 6127700 h 6858000"/>
              <a:gd name="connsiteX644" fmla="*/ 11666295 w 12192000"/>
              <a:gd name="connsiteY644" fmla="*/ 6120982 h 6858000"/>
              <a:gd name="connsiteX645" fmla="*/ 11659211 w 12192000"/>
              <a:gd name="connsiteY645" fmla="*/ 6142066 h 6858000"/>
              <a:gd name="connsiteX646" fmla="*/ 11648585 w 12192000"/>
              <a:gd name="connsiteY646" fmla="*/ 6163149 h 6858000"/>
              <a:gd name="connsiteX647" fmla="*/ 11655669 w 12192000"/>
              <a:gd name="connsiteY647" fmla="*/ 6163149 h 6858000"/>
              <a:gd name="connsiteX648" fmla="*/ 11659211 w 12192000"/>
              <a:gd name="connsiteY648" fmla="*/ 6156121 h 6858000"/>
              <a:gd name="connsiteX649" fmla="*/ 11676922 w 12192000"/>
              <a:gd name="connsiteY649" fmla="*/ 6156121 h 6858000"/>
              <a:gd name="connsiteX650" fmla="*/ 11680464 w 12192000"/>
              <a:gd name="connsiteY650" fmla="*/ 6163149 h 6858000"/>
              <a:gd name="connsiteX651" fmla="*/ 11687548 w 12192000"/>
              <a:gd name="connsiteY651" fmla="*/ 6166663 h 6858000"/>
              <a:gd name="connsiteX652" fmla="*/ 11680464 w 12192000"/>
              <a:gd name="connsiteY652" fmla="*/ 6142066 h 6858000"/>
              <a:gd name="connsiteX653" fmla="*/ 11676922 w 12192000"/>
              <a:gd name="connsiteY653" fmla="*/ 6120982 h 6858000"/>
              <a:gd name="connsiteX654" fmla="*/ 11666295 w 12192000"/>
              <a:gd name="connsiteY654" fmla="*/ 6120982 h 6858000"/>
              <a:gd name="connsiteX655" fmla="*/ 11645898 w 12192000"/>
              <a:gd name="connsiteY655" fmla="*/ 6120982 h 6858000"/>
              <a:gd name="connsiteX656" fmla="*/ 11606934 w 12192000"/>
              <a:gd name="connsiteY656" fmla="*/ 6124453 h 6858000"/>
              <a:gd name="connsiteX657" fmla="*/ 11606934 w 12192000"/>
              <a:gd name="connsiteY657" fmla="*/ 6131394 h 6858000"/>
              <a:gd name="connsiteX658" fmla="*/ 11621103 w 12192000"/>
              <a:gd name="connsiteY658" fmla="*/ 6127924 h 6858000"/>
              <a:gd name="connsiteX659" fmla="*/ 11624645 w 12192000"/>
              <a:gd name="connsiteY659" fmla="*/ 6162632 h 6858000"/>
              <a:gd name="connsiteX660" fmla="*/ 11635271 w 12192000"/>
              <a:gd name="connsiteY660" fmla="*/ 6162632 h 6858000"/>
              <a:gd name="connsiteX661" fmla="*/ 11631729 w 12192000"/>
              <a:gd name="connsiteY661" fmla="*/ 6127924 h 6858000"/>
              <a:gd name="connsiteX662" fmla="*/ 11645898 w 12192000"/>
              <a:gd name="connsiteY662" fmla="*/ 6127924 h 6858000"/>
              <a:gd name="connsiteX663" fmla="*/ 11645898 w 12192000"/>
              <a:gd name="connsiteY663" fmla="*/ 6120982 h 6858000"/>
              <a:gd name="connsiteX664" fmla="*/ 11196257 w 12192000"/>
              <a:gd name="connsiteY664" fmla="*/ 6120981 h 6858000"/>
              <a:gd name="connsiteX665" fmla="*/ 11221336 w 12192000"/>
              <a:gd name="connsiteY665" fmla="*/ 6155913 h 6858000"/>
              <a:gd name="connsiteX666" fmla="*/ 11167595 w 12192000"/>
              <a:gd name="connsiteY666" fmla="*/ 6155913 h 6858000"/>
              <a:gd name="connsiteX667" fmla="*/ 11196257 w 12192000"/>
              <a:gd name="connsiteY667" fmla="*/ 6120981 h 6858000"/>
              <a:gd name="connsiteX668" fmla="*/ 11648585 w 12192000"/>
              <a:gd name="connsiteY668" fmla="*/ 6114265 h 6858000"/>
              <a:gd name="connsiteX669" fmla="*/ 11813539 w 12192000"/>
              <a:gd name="connsiteY669" fmla="*/ 6170156 h 6858000"/>
              <a:gd name="connsiteX670" fmla="*/ 11817049 w 12192000"/>
              <a:gd name="connsiteY670" fmla="*/ 6184129 h 6858000"/>
              <a:gd name="connsiteX671" fmla="*/ 11788972 w 12192000"/>
              <a:gd name="connsiteY671" fmla="*/ 6215569 h 6858000"/>
              <a:gd name="connsiteX672" fmla="*/ 11774933 w 12192000"/>
              <a:gd name="connsiteY672" fmla="*/ 6215569 h 6858000"/>
              <a:gd name="connsiteX673" fmla="*/ 11648585 w 12192000"/>
              <a:gd name="connsiteY673" fmla="*/ 6170156 h 6858000"/>
              <a:gd name="connsiteX674" fmla="*/ 11522236 w 12192000"/>
              <a:gd name="connsiteY674" fmla="*/ 6215569 h 6858000"/>
              <a:gd name="connsiteX675" fmla="*/ 11508198 w 12192000"/>
              <a:gd name="connsiteY675" fmla="*/ 6215569 h 6858000"/>
              <a:gd name="connsiteX676" fmla="*/ 11480121 w 12192000"/>
              <a:gd name="connsiteY676" fmla="*/ 6184129 h 6858000"/>
              <a:gd name="connsiteX677" fmla="*/ 11483630 w 12192000"/>
              <a:gd name="connsiteY677" fmla="*/ 6170156 h 6858000"/>
              <a:gd name="connsiteX678" fmla="*/ 11648585 w 12192000"/>
              <a:gd name="connsiteY678" fmla="*/ 6114265 h 6858000"/>
              <a:gd name="connsiteX679" fmla="*/ 11196481 w 12192000"/>
              <a:gd name="connsiteY679" fmla="*/ 6114264 h 6858000"/>
              <a:gd name="connsiteX680" fmla="*/ 11158189 w 12192000"/>
              <a:gd name="connsiteY680" fmla="*/ 6163304 h 6858000"/>
              <a:gd name="connsiteX681" fmla="*/ 11199962 w 12192000"/>
              <a:gd name="connsiteY681" fmla="*/ 6212343 h 6858000"/>
              <a:gd name="connsiteX682" fmla="*/ 11227810 w 12192000"/>
              <a:gd name="connsiteY682" fmla="*/ 6205337 h 6858000"/>
              <a:gd name="connsiteX683" fmla="*/ 11227810 w 12192000"/>
              <a:gd name="connsiteY683" fmla="*/ 6194829 h 6858000"/>
              <a:gd name="connsiteX684" fmla="*/ 11199962 w 12192000"/>
              <a:gd name="connsiteY684" fmla="*/ 6201834 h 6858000"/>
              <a:gd name="connsiteX685" fmla="*/ 11168632 w 12192000"/>
              <a:gd name="connsiteY685" fmla="*/ 6166807 h 6858000"/>
              <a:gd name="connsiteX686" fmla="*/ 11234772 w 12192000"/>
              <a:gd name="connsiteY686" fmla="*/ 6166807 h 6858000"/>
              <a:gd name="connsiteX687" fmla="*/ 11234772 w 12192000"/>
              <a:gd name="connsiteY687" fmla="*/ 6159801 h 6858000"/>
              <a:gd name="connsiteX688" fmla="*/ 11196481 w 12192000"/>
              <a:gd name="connsiteY688" fmla="*/ 6114264 h 6858000"/>
              <a:gd name="connsiteX689" fmla="*/ 10947253 w 12192000"/>
              <a:gd name="connsiteY689" fmla="*/ 6077988 h 6858000"/>
              <a:gd name="connsiteX690" fmla="*/ 10947253 w 12192000"/>
              <a:gd name="connsiteY690" fmla="*/ 6088736 h 6858000"/>
              <a:gd name="connsiteX691" fmla="*/ 10986216 w 12192000"/>
              <a:gd name="connsiteY691" fmla="*/ 6088736 h 6858000"/>
              <a:gd name="connsiteX692" fmla="*/ 10986216 w 12192000"/>
              <a:gd name="connsiteY692" fmla="*/ 6208312 h 6858000"/>
              <a:gd name="connsiteX693" fmla="*/ 10999652 w 12192000"/>
              <a:gd name="connsiteY693" fmla="*/ 6208312 h 6858000"/>
              <a:gd name="connsiteX694" fmla="*/ 10999652 w 12192000"/>
              <a:gd name="connsiteY694" fmla="*/ 6088736 h 6858000"/>
              <a:gd name="connsiteX695" fmla="*/ 11038614 w 12192000"/>
              <a:gd name="connsiteY695" fmla="*/ 6088736 h 6858000"/>
              <a:gd name="connsiteX696" fmla="*/ 11038614 w 12192000"/>
              <a:gd name="connsiteY696" fmla="*/ 6077988 h 6858000"/>
              <a:gd name="connsiteX697" fmla="*/ 11060111 w 12192000"/>
              <a:gd name="connsiteY697" fmla="*/ 6067239 h 6858000"/>
              <a:gd name="connsiteX698" fmla="*/ 11060111 w 12192000"/>
              <a:gd name="connsiteY698" fmla="*/ 6208312 h 6858000"/>
              <a:gd name="connsiteX699" fmla="*/ 11070476 w 12192000"/>
              <a:gd name="connsiteY699" fmla="*/ 6208312 h 6858000"/>
              <a:gd name="connsiteX700" fmla="*/ 11070476 w 12192000"/>
              <a:gd name="connsiteY700" fmla="*/ 6158936 h 6858000"/>
              <a:gd name="connsiteX701" fmla="*/ 11098115 w 12192000"/>
              <a:gd name="connsiteY701" fmla="*/ 6120142 h 6858000"/>
              <a:gd name="connsiteX702" fmla="*/ 11118844 w 12192000"/>
              <a:gd name="connsiteY702" fmla="*/ 6151883 h 6858000"/>
              <a:gd name="connsiteX703" fmla="*/ 11118844 w 12192000"/>
              <a:gd name="connsiteY703" fmla="*/ 6208312 h 6858000"/>
              <a:gd name="connsiteX704" fmla="*/ 11132662 w 12192000"/>
              <a:gd name="connsiteY704" fmla="*/ 6208312 h 6858000"/>
              <a:gd name="connsiteX705" fmla="*/ 11132662 w 12192000"/>
              <a:gd name="connsiteY705" fmla="*/ 6151883 h 6858000"/>
              <a:gd name="connsiteX706" fmla="*/ 11101569 w 12192000"/>
              <a:gd name="connsiteY706" fmla="*/ 6113088 h 6858000"/>
              <a:gd name="connsiteX707" fmla="*/ 11070476 w 12192000"/>
              <a:gd name="connsiteY707" fmla="*/ 6130722 h 6858000"/>
              <a:gd name="connsiteX708" fmla="*/ 11070476 w 12192000"/>
              <a:gd name="connsiteY708" fmla="*/ 6067239 h 6858000"/>
              <a:gd name="connsiteX709" fmla="*/ 11060111 w 12192000"/>
              <a:gd name="connsiteY709" fmla="*/ 6067239 h 6858000"/>
              <a:gd name="connsiteX710" fmla="*/ 11638739 w 12192000"/>
              <a:gd name="connsiteY710" fmla="*/ 6043056 h 6858000"/>
              <a:gd name="connsiteX711" fmla="*/ 11624716 w 12192000"/>
              <a:gd name="connsiteY711" fmla="*/ 6095919 h 6858000"/>
              <a:gd name="connsiteX712" fmla="*/ 11600176 w 12192000"/>
              <a:gd name="connsiteY712" fmla="*/ 6099443 h 6858000"/>
              <a:gd name="connsiteX713" fmla="*/ 11575635 w 12192000"/>
              <a:gd name="connsiteY713" fmla="*/ 6053629 h 6858000"/>
              <a:gd name="connsiteX714" fmla="*/ 11572129 w 12192000"/>
              <a:gd name="connsiteY714" fmla="*/ 6053629 h 6858000"/>
              <a:gd name="connsiteX715" fmla="*/ 11551094 w 12192000"/>
              <a:gd name="connsiteY715" fmla="*/ 6057153 h 6858000"/>
              <a:gd name="connsiteX716" fmla="*/ 11551094 w 12192000"/>
              <a:gd name="connsiteY716" fmla="*/ 6060677 h 6858000"/>
              <a:gd name="connsiteX717" fmla="*/ 11547588 w 12192000"/>
              <a:gd name="connsiteY717" fmla="*/ 6085346 h 6858000"/>
              <a:gd name="connsiteX718" fmla="*/ 11551094 w 12192000"/>
              <a:gd name="connsiteY718" fmla="*/ 6113540 h 6858000"/>
              <a:gd name="connsiteX719" fmla="*/ 11530059 w 12192000"/>
              <a:gd name="connsiteY719" fmla="*/ 6120588 h 6858000"/>
              <a:gd name="connsiteX720" fmla="*/ 11491495 w 12192000"/>
              <a:gd name="connsiteY720" fmla="*/ 6085346 h 6858000"/>
              <a:gd name="connsiteX721" fmla="*/ 11470460 w 12192000"/>
              <a:gd name="connsiteY721" fmla="*/ 6095919 h 6858000"/>
              <a:gd name="connsiteX722" fmla="*/ 11484484 w 12192000"/>
              <a:gd name="connsiteY722" fmla="*/ 6148781 h 6858000"/>
              <a:gd name="connsiteX723" fmla="*/ 11466954 w 12192000"/>
              <a:gd name="connsiteY723" fmla="*/ 6159354 h 6858000"/>
              <a:gd name="connsiteX724" fmla="*/ 11421379 w 12192000"/>
              <a:gd name="connsiteY724" fmla="*/ 6134685 h 6858000"/>
              <a:gd name="connsiteX725" fmla="*/ 11403850 w 12192000"/>
              <a:gd name="connsiteY725" fmla="*/ 6148781 h 6858000"/>
              <a:gd name="connsiteX726" fmla="*/ 11403850 w 12192000"/>
              <a:gd name="connsiteY726" fmla="*/ 6152305 h 6858000"/>
              <a:gd name="connsiteX727" fmla="*/ 11431896 w 12192000"/>
              <a:gd name="connsiteY727" fmla="*/ 6198120 h 6858000"/>
              <a:gd name="connsiteX728" fmla="*/ 11417873 w 12192000"/>
              <a:gd name="connsiteY728" fmla="*/ 6215741 h 6858000"/>
              <a:gd name="connsiteX729" fmla="*/ 11365286 w 12192000"/>
              <a:gd name="connsiteY729" fmla="*/ 6201644 h 6858000"/>
              <a:gd name="connsiteX730" fmla="*/ 11354768 w 12192000"/>
              <a:gd name="connsiteY730" fmla="*/ 6222789 h 6858000"/>
              <a:gd name="connsiteX731" fmla="*/ 11389827 w 12192000"/>
              <a:gd name="connsiteY731" fmla="*/ 6261556 h 6858000"/>
              <a:gd name="connsiteX732" fmla="*/ 11382815 w 12192000"/>
              <a:gd name="connsiteY732" fmla="*/ 6282700 h 6858000"/>
              <a:gd name="connsiteX733" fmla="*/ 11330228 w 12192000"/>
              <a:gd name="connsiteY733" fmla="*/ 6282700 h 6858000"/>
              <a:gd name="connsiteX734" fmla="*/ 11323216 w 12192000"/>
              <a:gd name="connsiteY734" fmla="*/ 6303845 h 6858000"/>
              <a:gd name="connsiteX735" fmla="*/ 11368791 w 12192000"/>
              <a:gd name="connsiteY735" fmla="*/ 6332039 h 6858000"/>
              <a:gd name="connsiteX736" fmla="*/ 11365286 w 12192000"/>
              <a:gd name="connsiteY736" fmla="*/ 6353183 h 6858000"/>
              <a:gd name="connsiteX737" fmla="*/ 11316205 w 12192000"/>
              <a:gd name="connsiteY737" fmla="*/ 6367281 h 6858000"/>
              <a:gd name="connsiteX738" fmla="*/ 11312698 w 12192000"/>
              <a:gd name="connsiteY738" fmla="*/ 6367281 h 6858000"/>
              <a:gd name="connsiteX739" fmla="*/ 11312698 w 12192000"/>
              <a:gd name="connsiteY739" fmla="*/ 6381377 h 6858000"/>
              <a:gd name="connsiteX740" fmla="*/ 11312698 w 12192000"/>
              <a:gd name="connsiteY740" fmla="*/ 6391950 h 6858000"/>
              <a:gd name="connsiteX741" fmla="*/ 11316205 w 12192000"/>
              <a:gd name="connsiteY741" fmla="*/ 6391950 h 6858000"/>
              <a:gd name="connsiteX742" fmla="*/ 11365286 w 12192000"/>
              <a:gd name="connsiteY742" fmla="*/ 6406047 h 6858000"/>
              <a:gd name="connsiteX743" fmla="*/ 11368791 w 12192000"/>
              <a:gd name="connsiteY743" fmla="*/ 6427192 h 6858000"/>
              <a:gd name="connsiteX744" fmla="*/ 11323216 w 12192000"/>
              <a:gd name="connsiteY744" fmla="*/ 6455385 h 6858000"/>
              <a:gd name="connsiteX745" fmla="*/ 11323216 w 12192000"/>
              <a:gd name="connsiteY745" fmla="*/ 6458909 h 6858000"/>
              <a:gd name="connsiteX746" fmla="*/ 11330228 w 12192000"/>
              <a:gd name="connsiteY746" fmla="*/ 6480054 h 6858000"/>
              <a:gd name="connsiteX747" fmla="*/ 11382815 w 12192000"/>
              <a:gd name="connsiteY747" fmla="*/ 6480054 h 6858000"/>
              <a:gd name="connsiteX748" fmla="*/ 11393332 w 12192000"/>
              <a:gd name="connsiteY748" fmla="*/ 6501200 h 6858000"/>
              <a:gd name="connsiteX749" fmla="*/ 11354768 w 12192000"/>
              <a:gd name="connsiteY749" fmla="*/ 6536441 h 6858000"/>
              <a:gd name="connsiteX750" fmla="*/ 11354768 w 12192000"/>
              <a:gd name="connsiteY750" fmla="*/ 6539965 h 6858000"/>
              <a:gd name="connsiteX751" fmla="*/ 11365286 w 12192000"/>
              <a:gd name="connsiteY751" fmla="*/ 6557586 h 6858000"/>
              <a:gd name="connsiteX752" fmla="*/ 11417873 w 12192000"/>
              <a:gd name="connsiteY752" fmla="*/ 6543489 h 6858000"/>
              <a:gd name="connsiteX753" fmla="*/ 11431896 w 12192000"/>
              <a:gd name="connsiteY753" fmla="*/ 6564635 h 6858000"/>
              <a:gd name="connsiteX754" fmla="*/ 11403850 w 12192000"/>
              <a:gd name="connsiteY754" fmla="*/ 6610449 h 6858000"/>
              <a:gd name="connsiteX755" fmla="*/ 11421379 w 12192000"/>
              <a:gd name="connsiteY755" fmla="*/ 6624545 h 6858000"/>
              <a:gd name="connsiteX756" fmla="*/ 11466954 w 12192000"/>
              <a:gd name="connsiteY756" fmla="*/ 6599877 h 6858000"/>
              <a:gd name="connsiteX757" fmla="*/ 11484484 w 12192000"/>
              <a:gd name="connsiteY757" fmla="*/ 6613973 h 6858000"/>
              <a:gd name="connsiteX758" fmla="*/ 11473966 w 12192000"/>
              <a:gd name="connsiteY758" fmla="*/ 6663311 h 6858000"/>
              <a:gd name="connsiteX759" fmla="*/ 11473966 w 12192000"/>
              <a:gd name="connsiteY759" fmla="*/ 6666836 h 6858000"/>
              <a:gd name="connsiteX760" fmla="*/ 11491495 w 12192000"/>
              <a:gd name="connsiteY760" fmla="*/ 6677408 h 6858000"/>
              <a:gd name="connsiteX761" fmla="*/ 11495001 w 12192000"/>
              <a:gd name="connsiteY761" fmla="*/ 6677408 h 6858000"/>
              <a:gd name="connsiteX762" fmla="*/ 11530059 w 12192000"/>
              <a:gd name="connsiteY762" fmla="*/ 6638642 h 6858000"/>
              <a:gd name="connsiteX763" fmla="*/ 11551094 w 12192000"/>
              <a:gd name="connsiteY763" fmla="*/ 6649215 h 6858000"/>
              <a:gd name="connsiteX764" fmla="*/ 11547588 w 12192000"/>
              <a:gd name="connsiteY764" fmla="*/ 6673884 h 6858000"/>
              <a:gd name="connsiteX765" fmla="*/ 11551094 w 12192000"/>
              <a:gd name="connsiteY765" fmla="*/ 6702078 h 6858000"/>
              <a:gd name="connsiteX766" fmla="*/ 11572129 w 12192000"/>
              <a:gd name="connsiteY766" fmla="*/ 6709126 h 6858000"/>
              <a:gd name="connsiteX767" fmla="*/ 11575635 w 12192000"/>
              <a:gd name="connsiteY767" fmla="*/ 6709126 h 6858000"/>
              <a:gd name="connsiteX768" fmla="*/ 11600176 w 12192000"/>
              <a:gd name="connsiteY768" fmla="*/ 6663311 h 6858000"/>
              <a:gd name="connsiteX769" fmla="*/ 11624716 w 12192000"/>
              <a:gd name="connsiteY769" fmla="*/ 6663311 h 6858000"/>
              <a:gd name="connsiteX770" fmla="*/ 11638739 w 12192000"/>
              <a:gd name="connsiteY770" fmla="*/ 6716174 h 6858000"/>
              <a:gd name="connsiteX771" fmla="*/ 11659774 w 12192000"/>
              <a:gd name="connsiteY771" fmla="*/ 6716174 h 6858000"/>
              <a:gd name="connsiteX772" fmla="*/ 11663280 w 12192000"/>
              <a:gd name="connsiteY772" fmla="*/ 6716174 h 6858000"/>
              <a:gd name="connsiteX773" fmla="*/ 11677303 w 12192000"/>
              <a:gd name="connsiteY773" fmla="*/ 6663311 h 6858000"/>
              <a:gd name="connsiteX774" fmla="*/ 11698339 w 12192000"/>
              <a:gd name="connsiteY774" fmla="*/ 6663311 h 6858000"/>
              <a:gd name="connsiteX775" fmla="*/ 11722879 w 12192000"/>
              <a:gd name="connsiteY775" fmla="*/ 6709126 h 6858000"/>
              <a:gd name="connsiteX776" fmla="*/ 11726385 w 12192000"/>
              <a:gd name="connsiteY776" fmla="*/ 6709126 h 6858000"/>
              <a:gd name="connsiteX777" fmla="*/ 11747420 w 12192000"/>
              <a:gd name="connsiteY777" fmla="*/ 6702078 h 6858000"/>
              <a:gd name="connsiteX778" fmla="*/ 11750925 w 12192000"/>
              <a:gd name="connsiteY778" fmla="*/ 6673884 h 6858000"/>
              <a:gd name="connsiteX779" fmla="*/ 11747420 w 12192000"/>
              <a:gd name="connsiteY779" fmla="*/ 6649215 h 6858000"/>
              <a:gd name="connsiteX780" fmla="*/ 11768454 w 12192000"/>
              <a:gd name="connsiteY780" fmla="*/ 6638642 h 6858000"/>
              <a:gd name="connsiteX781" fmla="*/ 11807019 w 12192000"/>
              <a:gd name="connsiteY781" fmla="*/ 6677408 h 6858000"/>
              <a:gd name="connsiteX782" fmla="*/ 11824547 w 12192000"/>
              <a:gd name="connsiteY782" fmla="*/ 6666836 h 6858000"/>
              <a:gd name="connsiteX783" fmla="*/ 11828054 w 12192000"/>
              <a:gd name="connsiteY783" fmla="*/ 6666836 h 6858000"/>
              <a:gd name="connsiteX784" fmla="*/ 11828054 w 12192000"/>
              <a:gd name="connsiteY784" fmla="*/ 6663311 h 6858000"/>
              <a:gd name="connsiteX785" fmla="*/ 11814030 w 12192000"/>
              <a:gd name="connsiteY785" fmla="*/ 6613973 h 6858000"/>
              <a:gd name="connsiteX786" fmla="*/ 11831559 w 12192000"/>
              <a:gd name="connsiteY786" fmla="*/ 6599877 h 6858000"/>
              <a:gd name="connsiteX787" fmla="*/ 11877135 w 12192000"/>
              <a:gd name="connsiteY787" fmla="*/ 6624545 h 6858000"/>
              <a:gd name="connsiteX788" fmla="*/ 11894664 w 12192000"/>
              <a:gd name="connsiteY788" fmla="*/ 6610449 h 6858000"/>
              <a:gd name="connsiteX789" fmla="*/ 11894664 w 12192000"/>
              <a:gd name="connsiteY789" fmla="*/ 6606925 h 6858000"/>
              <a:gd name="connsiteX790" fmla="*/ 11866617 w 12192000"/>
              <a:gd name="connsiteY790" fmla="*/ 6561110 h 6858000"/>
              <a:gd name="connsiteX791" fmla="*/ 11880641 w 12192000"/>
              <a:gd name="connsiteY791" fmla="*/ 6543489 h 6858000"/>
              <a:gd name="connsiteX792" fmla="*/ 11933228 w 12192000"/>
              <a:gd name="connsiteY792" fmla="*/ 6557586 h 6858000"/>
              <a:gd name="connsiteX793" fmla="*/ 11943746 w 12192000"/>
              <a:gd name="connsiteY793" fmla="*/ 6539965 h 6858000"/>
              <a:gd name="connsiteX794" fmla="*/ 11943746 w 12192000"/>
              <a:gd name="connsiteY794" fmla="*/ 6536441 h 6858000"/>
              <a:gd name="connsiteX795" fmla="*/ 11908688 w 12192000"/>
              <a:gd name="connsiteY795" fmla="*/ 6497675 h 6858000"/>
              <a:gd name="connsiteX796" fmla="*/ 11915699 w 12192000"/>
              <a:gd name="connsiteY796" fmla="*/ 6480054 h 6858000"/>
              <a:gd name="connsiteX797" fmla="*/ 11968286 w 12192000"/>
              <a:gd name="connsiteY797" fmla="*/ 6480054 h 6858000"/>
              <a:gd name="connsiteX798" fmla="*/ 11968286 w 12192000"/>
              <a:gd name="connsiteY798" fmla="*/ 6476530 h 6858000"/>
              <a:gd name="connsiteX799" fmla="*/ 11975298 w 12192000"/>
              <a:gd name="connsiteY799" fmla="*/ 6455385 h 6858000"/>
              <a:gd name="connsiteX800" fmla="*/ 11929722 w 12192000"/>
              <a:gd name="connsiteY800" fmla="*/ 6427192 h 6858000"/>
              <a:gd name="connsiteX801" fmla="*/ 11933228 w 12192000"/>
              <a:gd name="connsiteY801" fmla="*/ 6406047 h 6858000"/>
              <a:gd name="connsiteX802" fmla="*/ 11982310 w 12192000"/>
              <a:gd name="connsiteY802" fmla="*/ 6391950 h 6858000"/>
              <a:gd name="connsiteX803" fmla="*/ 11985815 w 12192000"/>
              <a:gd name="connsiteY803" fmla="*/ 6381377 h 6858000"/>
              <a:gd name="connsiteX804" fmla="*/ 11982310 w 12192000"/>
              <a:gd name="connsiteY804" fmla="*/ 6370805 h 6858000"/>
              <a:gd name="connsiteX805" fmla="*/ 11982310 w 12192000"/>
              <a:gd name="connsiteY805" fmla="*/ 6367281 h 6858000"/>
              <a:gd name="connsiteX806" fmla="*/ 11933228 w 12192000"/>
              <a:gd name="connsiteY806" fmla="*/ 6353183 h 6858000"/>
              <a:gd name="connsiteX807" fmla="*/ 11929722 w 12192000"/>
              <a:gd name="connsiteY807" fmla="*/ 6332039 h 6858000"/>
              <a:gd name="connsiteX808" fmla="*/ 11975298 w 12192000"/>
              <a:gd name="connsiteY808" fmla="*/ 6307370 h 6858000"/>
              <a:gd name="connsiteX809" fmla="*/ 11975298 w 12192000"/>
              <a:gd name="connsiteY809" fmla="*/ 6303845 h 6858000"/>
              <a:gd name="connsiteX810" fmla="*/ 11968286 w 12192000"/>
              <a:gd name="connsiteY810" fmla="*/ 6282700 h 6858000"/>
              <a:gd name="connsiteX811" fmla="*/ 11915699 w 12192000"/>
              <a:gd name="connsiteY811" fmla="*/ 6282700 h 6858000"/>
              <a:gd name="connsiteX812" fmla="*/ 11908688 w 12192000"/>
              <a:gd name="connsiteY812" fmla="*/ 6261556 h 6858000"/>
              <a:gd name="connsiteX813" fmla="*/ 11943746 w 12192000"/>
              <a:gd name="connsiteY813" fmla="*/ 6222789 h 6858000"/>
              <a:gd name="connsiteX814" fmla="*/ 11933228 w 12192000"/>
              <a:gd name="connsiteY814" fmla="*/ 6205168 h 6858000"/>
              <a:gd name="connsiteX815" fmla="*/ 11933228 w 12192000"/>
              <a:gd name="connsiteY815" fmla="*/ 6201644 h 6858000"/>
              <a:gd name="connsiteX816" fmla="*/ 11880641 w 12192000"/>
              <a:gd name="connsiteY816" fmla="*/ 6215741 h 6858000"/>
              <a:gd name="connsiteX817" fmla="*/ 11866617 w 12192000"/>
              <a:gd name="connsiteY817" fmla="*/ 6198120 h 6858000"/>
              <a:gd name="connsiteX818" fmla="*/ 11894664 w 12192000"/>
              <a:gd name="connsiteY818" fmla="*/ 6152305 h 6858000"/>
              <a:gd name="connsiteX819" fmla="*/ 11877135 w 12192000"/>
              <a:gd name="connsiteY819" fmla="*/ 6134685 h 6858000"/>
              <a:gd name="connsiteX820" fmla="*/ 11831559 w 12192000"/>
              <a:gd name="connsiteY820" fmla="*/ 6162879 h 6858000"/>
              <a:gd name="connsiteX821" fmla="*/ 11814030 w 12192000"/>
              <a:gd name="connsiteY821" fmla="*/ 6148781 h 6858000"/>
              <a:gd name="connsiteX822" fmla="*/ 11828054 w 12192000"/>
              <a:gd name="connsiteY822" fmla="*/ 6095919 h 6858000"/>
              <a:gd name="connsiteX823" fmla="*/ 11807019 w 12192000"/>
              <a:gd name="connsiteY823" fmla="*/ 6085346 h 6858000"/>
              <a:gd name="connsiteX824" fmla="*/ 11768454 w 12192000"/>
              <a:gd name="connsiteY824" fmla="*/ 6120588 h 6858000"/>
              <a:gd name="connsiteX825" fmla="*/ 11747420 w 12192000"/>
              <a:gd name="connsiteY825" fmla="*/ 6113540 h 6858000"/>
              <a:gd name="connsiteX826" fmla="*/ 11750925 w 12192000"/>
              <a:gd name="connsiteY826" fmla="*/ 6085346 h 6858000"/>
              <a:gd name="connsiteX827" fmla="*/ 11747420 w 12192000"/>
              <a:gd name="connsiteY827" fmla="*/ 6060677 h 6858000"/>
              <a:gd name="connsiteX828" fmla="*/ 11747420 w 12192000"/>
              <a:gd name="connsiteY828" fmla="*/ 6057153 h 6858000"/>
              <a:gd name="connsiteX829" fmla="*/ 11726385 w 12192000"/>
              <a:gd name="connsiteY829" fmla="*/ 6053629 h 6858000"/>
              <a:gd name="connsiteX830" fmla="*/ 11722879 w 12192000"/>
              <a:gd name="connsiteY830" fmla="*/ 6053629 h 6858000"/>
              <a:gd name="connsiteX831" fmla="*/ 11698339 w 12192000"/>
              <a:gd name="connsiteY831" fmla="*/ 6099443 h 6858000"/>
              <a:gd name="connsiteX832" fmla="*/ 11673798 w 12192000"/>
              <a:gd name="connsiteY832" fmla="*/ 6095919 h 6858000"/>
              <a:gd name="connsiteX833" fmla="*/ 11659774 w 12192000"/>
              <a:gd name="connsiteY833" fmla="*/ 6043056 h 6858000"/>
              <a:gd name="connsiteX834" fmla="*/ 11638739 w 12192000"/>
              <a:gd name="connsiteY834" fmla="*/ 6043056 h 6858000"/>
              <a:gd name="connsiteX835" fmla="*/ 0 w 12192000"/>
              <a:gd name="connsiteY835" fmla="*/ 0 h 6858000"/>
              <a:gd name="connsiteX836" fmla="*/ 12192000 w 12192000"/>
              <a:gd name="connsiteY836" fmla="*/ 0 h 6858000"/>
              <a:gd name="connsiteX837" fmla="*/ 12192000 w 12192000"/>
              <a:gd name="connsiteY837" fmla="*/ 6858000 h 6858000"/>
              <a:gd name="connsiteX838" fmla="*/ 0 w 12192000"/>
              <a:gd name="connsiteY83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</a:cxnLst>
            <a:rect l="l" t="t" r="r" b="b"/>
            <a:pathLst>
              <a:path w="12192000" h="6858000">
                <a:moveTo>
                  <a:pt x="11946675" y="6677576"/>
                </a:moveTo>
                <a:lnTo>
                  <a:pt x="11952788" y="6677576"/>
                </a:lnTo>
                <a:cubicBezTo>
                  <a:pt x="11955414" y="6677576"/>
                  <a:pt x="11957212" y="6677768"/>
                  <a:pt x="11958183" y="6678151"/>
                </a:cubicBezTo>
                <a:cubicBezTo>
                  <a:pt x="11959154" y="6678534"/>
                  <a:pt x="11959913" y="6679115"/>
                  <a:pt x="11960461" y="6679894"/>
                </a:cubicBezTo>
                <a:cubicBezTo>
                  <a:pt x="11961008" y="6680674"/>
                  <a:pt x="11961281" y="6681557"/>
                  <a:pt x="11961281" y="6682541"/>
                </a:cubicBezTo>
                <a:cubicBezTo>
                  <a:pt x="11961281" y="6684073"/>
                  <a:pt x="11960713" y="6685303"/>
                  <a:pt x="11959578" y="6686233"/>
                </a:cubicBezTo>
                <a:cubicBezTo>
                  <a:pt x="11958443" y="6687164"/>
                  <a:pt x="11956316" y="6687628"/>
                  <a:pt x="11953198" y="6687628"/>
                </a:cubicBezTo>
                <a:lnTo>
                  <a:pt x="11946675" y="6687628"/>
                </a:lnTo>
                <a:close/>
                <a:moveTo>
                  <a:pt x="11941300" y="6673064"/>
                </a:moveTo>
                <a:lnTo>
                  <a:pt x="11941300" y="6706378"/>
                </a:lnTo>
                <a:lnTo>
                  <a:pt x="11946675" y="6706378"/>
                </a:lnTo>
                <a:lnTo>
                  <a:pt x="11946675" y="6692224"/>
                </a:lnTo>
                <a:lnTo>
                  <a:pt x="11949834" y="6692224"/>
                </a:lnTo>
                <a:cubicBezTo>
                  <a:pt x="11951722" y="6692224"/>
                  <a:pt x="11953158" y="6692606"/>
                  <a:pt x="11954142" y="6693372"/>
                </a:cubicBezTo>
                <a:cubicBezTo>
                  <a:pt x="11955564" y="6694411"/>
                  <a:pt x="11957438" y="6696996"/>
                  <a:pt x="11959762" y="6701126"/>
                </a:cubicBezTo>
                <a:lnTo>
                  <a:pt x="11962717" y="6706378"/>
                </a:lnTo>
                <a:lnTo>
                  <a:pt x="11969281" y="6706378"/>
                </a:lnTo>
                <a:lnTo>
                  <a:pt x="11965220" y="6699854"/>
                </a:lnTo>
                <a:cubicBezTo>
                  <a:pt x="11963277" y="6696763"/>
                  <a:pt x="11961636" y="6694562"/>
                  <a:pt x="11960296" y="6693249"/>
                </a:cubicBezTo>
                <a:cubicBezTo>
                  <a:pt x="11959585" y="6692566"/>
                  <a:pt x="11958641" y="6691977"/>
                  <a:pt x="11957466" y="6691485"/>
                </a:cubicBezTo>
                <a:cubicBezTo>
                  <a:pt x="11960337" y="6691266"/>
                  <a:pt x="11962642" y="6690254"/>
                  <a:pt x="11964378" y="6688449"/>
                </a:cubicBezTo>
                <a:cubicBezTo>
                  <a:pt x="11966115" y="6686644"/>
                  <a:pt x="11966983" y="6684524"/>
                  <a:pt x="11966983" y="6682090"/>
                </a:cubicBezTo>
                <a:cubicBezTo>
                  <a:pt x="11966983" y="6680367"/>
                  <a:pt x="11966464" y="6678739"/>
                  <a:pt x="11965424" y="6677207"/>
                </a:cubicBezTo>
                <a:cubicBezTo>
                  <a:pt x="11964385" y="6675675"/>
                  <a:pt x="11962990" y="6674602"/>
                  <a:pt x="11961239" y="6673987"/>
                </a:cubicBezTo>
                <a:cubicBezTo>
                  <a:pt x="11959489" y="6673371"/>
                  <a:pt x="11956658" y="6673064"/>
                  <a:pt x="11952747" y="6673064"/>
                </a:cubicBezTo>
                <a:close/>
                <a:moveTo>
                  <a:pt x="10902089" y="6670493"/>
                </a:moveTo>
                <a:cubicBezTo>
                  <a:pt x="10902089" y="6670493"/>
                  <a:pt x="10902089" y="6670493"/>
                  <a:pt x="10905603" y="6670493"/>
                </a:cubicBezTo>
                <a:lnTo>
                  <a:pt x="10905603" y="6674034"/>
                </a:lnTo>
                <a:cubicBezTo>
                  <a:pt x="10905603" y="6684661"/>
                  <a:pt x="10905603" y="6709456"/>
                  <a:pt x="10877492" y="6709456"/>
                </a:cubicBezTo>
                <a:cubicBezTo>
                  <a:pt x="10866950" y="6709456"/>
                  <a:pt x="10859922" y="6705914"/>
                  <a:pt x="10859922" y="6691746"/>
                </a:cubicBezTo>
                <a:cubicBezTo>
                  <a:pt x="10859922" y="6670493"/>
                  <a:pt x="10884520" y="6670493"/>
                  <a:pt x="10902089" y="6670493"/>
                </a:cubicBezTo>
                <a:close/>
                <a:moveTo>
                  <a:pt x="11954881" y="6663422"/>
                </a:moveTo>
                <a:cubicBezTo>
                  <a:pt x="11959202" y="6663422"/>
                  <a:pt x="11963428" y="6664537"/>
                  <a:pt x="11967558" y="6666766"/>
                </a:cubicBezTo>
                <a:cubicBezTo>
                  <a:pt x="11971688" y="6668995"/>
                  <a:pt x="11974909" y="6672182"/>
                  <a:pt x="11977220" y="6676325"/>
                </a:cubicBezTo>
                <a:cubicBezTo>
                  <a:pt x="11979531" y="6680469"/>
                  <a:pt x="11980687" y="6684784"/>
                  <a:pt x="11980687" y="6689269"/>
                </a:cubicBezTo>
                <a:cubicBezTo>
                  <a:pt x="11980687" y="6693728"/>
                  <a:pt x="11979552" y="6698002"/>
                  <a:pt x="11977282" y="6702090"/>
                </a:cubicBezTo>
                <a:cubicBezTo>
                  <a:pt x="11975012" y="6706180"/>
                  <a:pt x="11971825" y="6709366"/>
                  <a:pt x="11967722" y="6711650"/>
                </a:cubicBezTo>
                <a:cubicBezTo>
                  <a:pt x="11963619" y="6713934"/>
                  <a:pt x="11959339" y="6715076"/>
                  <a:pt x="11954881" y="6715076"/>
                </a:cubicBezTo>
                <a:cubicBezTo>
                  <a:pt x="11950422" y="6715076"/>
                  <a:pt x="11946142" y="6713934"/>
                  <a:pt x="11942039" y="6711650"/>
                </a:cubicBezTo>
                <a:cubicBezTo>
                  <a:pt x="11937936" y="6709366"/>
                  <a:pt x="11934742" y="6706180"/>
                  <a:pt x="11932459" y="6702090"/>
                </a:cubicBezTo>
                <a:cubicBezTo>
                  <a:pt x="11930175" y="6698002"/>
                  <a:pt x="11929033" y="6693728"/>
                  <a:pt x="11929033" y="6689269"/>
                </a:cubicBezTo>
                <a:cubicBezTo>
                  <a:pt x="11929033" y="6684784"/>
                  <a:pt x="11930195" y="6680469"/>
                  <a:pt x="11932521" y="6676325"/>
                </a:cubicBezTo>
                <a:cubicBezTo>
                  <a:pt x="11934846" y="6672182"/>
                  <a:pt x="11938066" y="6668995"/>
                  <a:pt x="11942183" y="6666766"/>
                </a:cubicBezTo>
                <a:cubicBezTo>
                  <a:pt x="11946299" y="6664537"/>
                  <a:pt x="11950532" y="6663422"/>
                  <a:pt x="11954881" y="6663422"/>
                </a:cubicBezTo>
                <a:close/>
                <a:moveTo>
                  <a:pt x="11954881" y="6658294"/>
                </a:moveTo>
                <a:cubicBezTo>
                  <a:pt x="11949684" y="6658294"/>
                  <a:pt x="11944610" y="6659627"/>
                  <a:pt x="11939660" y="6662294"/>
                </a:cubicBezTo>
                <a:cubicBezTo>
                  <a:pt x="11934709" y="6664960"/>
                  <a:pt x="11930845" y="6668776"/>
                  <a:pt x="11928069" y="6673741"/>
                </a:cubicBezTo>
                <a:cubicBezTo>
                  <a:pt x="11925293" y="6678704"/>
                  <a:pt x="11923904" y="6683881"/>
                  <a:pt x="11923904" y="6689269"/>
                </a:cubicBezTo>
                <a:cubicBezTo>
                  <a:pt x="11923904" y="6694603"/>
                  <a:pt x="11925272" y="6699732"/>
                  <a:pt x="11928007" y="6704655"/>
                </a:cubicBezTo>
                <a:cubicBezTo>
                  <a:pt x="11930743" y="6709578"/>
                  <a:pt x="11934565" y="6713401"/>
                  <a:pt x="11939474" y="6716122"/>
                </a:cubicBezTo>
                <a:cubicBezTo>
                  <a:pt x="11944385" y="6718843"/>
                  <a:pt x="11949519" y="6720204"/>
                  <a:pt x="11954881" y="6720204"/>
                </a:cubicBezTo>
                <a:cubicBezTo>
                  <a:pt x="11960242" y="6720204"/>
                  <a:pt x="11965376" y="6718843"/>
                  <a:pt x="11970287" y="6716122"/>
                </a:cubicBezTo>
                <a:cubicBezTo>
                  <a:pt x="11975196" y="6713401"/>
                  <a:pt x="11979011" y="6709578"/>
                  <a:pt x="11981733" y="6704655"/>
                </a:cubicBezTo>
                <a:cubicBezTo>
                  <a:pt x="11984454" y="6699732"/>
                  <a:pt x="11985815" y="6694603"/>
                  <a:pt x="11985815" y="6689269"/>
                </a:cubicBezTo>
                <a:cubicBezTo>
                  <a:pt x="11985815" y="6683881"/>
                  <a:pt x="11984434" y="6678704"/>
                  <a:pt x="11981671" y="6673741"/>
                </a:cubicBezTo>
                <a:cubicBezTo>
                  <a:pt x="11978909" y="6668776"/>
                  <a:pt x="11975052" y="6664960"/>
                  <a:pt x="11970101" y="6662294"/>
                </a:cubicBezTo>
                <a:cubicBezTo>
                  <a:pt x="11965151" y="6659627"/>
                  <a:pt x="11960077" y="6658294"/>
                  <a:pt x="11954881" y="6658294"/>
                </a:cubicBezTo>
                <a:close/>
                <a:moveTo>
                  <a:pt x="11091685" y="6628842"/>
                </a:moveTo>
                <a:cubicBezTo>
                  <a:pt x="11109123" y="6628842"/>
                  <a:pt x="11123259" y="6646888"/>
                  <a:pt x="11123259" y="6669149"/>
                </a:cubicBezTo>
                <a:cubicBezTo>
                  <a:pt x="11123259" y="6691410"/>
                  <a:pt x="11109123" y="6709455"/>
                  <a:pt x="11091685" y="6709455"/>
                </a:cubicBezTo>
                <a:cubicBezTo>
                  <a:pt x="11074247" y="6709455"/>
                  <a:pt x="11060111" y="6691410"/>
                  <a:pt x="11060111" y="6669149"/>
                </a:cubicBezTo>
                <a:cubicBezTo>
                  <a:pt x="11060111" y="6646888"/>
                  <a:pt x="11074247" y="6628842"/>
                  <a:pt x="11091685" y="6628842"/>
                </a:cubicBezTo>
                <a:close/>
                <a:moveTo>
                  <a:pt x="10781998" y="6628842"/>
                </a:moveTo>
                <a:cubicBezTo>
                  <a:pt x="10797580" y="6628842"/>
                  <a:pt x="10810212" y="6646888"/>
                  <a:pt x="10810212" y="6669149"/>
                </a:cubicBezTo>
                <a:cubicBezTo>
                  <a:pt x="10810212" y="6691410"/>
                  <a:pt x="10797580" y="6709455"/>
                  <a:pt x="10781998" y="6709455"/>
                </a:cubicBezTo>
                <a:cubicBezTo>
                  <a:pt x="10766415" y="6709455"/>
                  <a:pt x="10753783" y="6691410"/>
                  <a:pt x="10753783" y="6669149"/>
                </a:cubicBezTo>
                <a:cubicBezTo>
                  <a:pt x="10753783" y="6646888"/>
                  <a:pt x="10766415" y="6628842"/>
                  <a:pt x="10781998" y="6628842"/>
                </a:cubicBezTo>
                <a:close/>
                <a:moveTo>
                  <a:pt x="10469622" y="6628842"/>
                </a:moveTo>
                <a:cubicBezTo>
                  <a:pt x="10487060" y="6628842"/>
                  <a:pt x="10501196" y="6646888"/>
                  <a:pt x="10501196" y="6669149"/>
                </a:cubicBezTo>
                <a:cubicBezTo>
                  <a:pt x="10501196" y="6691410"/>
                  <a:pt x="10487060" y="6709455"/>
                  <a:pt x="10469622" y="6709455"/>
                </a:cubicBezTo>
                <a:cubicBezTo>
                  <a:pt x="10452185" y="6709455"/>
                  <a:pt x="10438048" y="6691410"/>
                  <a:pt x="10438048" y="6669149"/>
                </a:cubicBezTo>
                <a:cubicBezTo>
                  <a:pt x="10438048" y="6646888"/>
                  <a:pt x="10452185" y="6628842"/>
                  <a:pt x="10469622" y="6628842"/>
                </a:cubicBezTo>
                <a:close/>
                <a:moveTo>
                  <a:pt x="11014562" y="6623595"/>
                </a:moveTo>
                <a:lnTo>
                  <a:pt x="11014562" y="6719555"/>
                </a:lnTo>
                <a:lnTo>
                  <a:pt x="11026851" y="6719555"/>
                </a:lnTo>
                <a:lnTo>
                  <a:pt x="11026851" y="6623595"/>
                </a:lnTo>
                <a:close/>
                <a:moveTo>
                  <a:pt x="11158189" y="6622125"/>
                </a:moveTo>
                <a:cubicBezTo>
                  <a:pt x="11158189" y="6629091"/>
                  <a:pt x="11158189" y="6639541"/>
                  <a:pt x="11158189" y="6646508"/>
                </a:cubicBezTo>
                <a:lnTo>
                  <a:pt x="11158189" y="6716173"/>
                </a:lnTo>
                <a:cubicBezTo>
                  <a:pt x="11158189" y="6716173"/>
                  <a:pt x="11158189" y="6716173"/>
                  <a:pt x="11172009" y="6716173"/>
                </a:cubicBezTo>
                <a:cubicBezTo>
                  <a:pt x="11172009" y="6716173"/>
                  <a:pt x="11172009" y="6716173"/>
                  <a:pt x="11172009" y="6663924"/>
                </a:cubicBezTo>
                <a:cubicBezTo>
                  <a:pt x="11172009" y="6649991"/>
                  <a:pt x="11178918" y="6629091"/>
                  <a:pt x="11199648" y="6629091"/>
                </a:cubicBezTo>
                <a:cubicBezTo>
                  <a:pt x="11213466" y="6629091"/>
                  <a:pt x="11220377" y="6643024"/>
                  <a:pt x="11220377" y="6660441"/>
                </a:cubicBezTo>
                <a:cubicBezTo>
                  <a:pt x="11220377" y="6660441"/>
                  <a:pt x="11220377" y="6660441"/>
                  <a:pt x="11220377" y="6716173"/>
                </a:cubicBezTo>
                <a:cubicBezTo>
                  <a:pt x="11220377" y="6716173"/>
                  <a:pt x="11220377" y="6716173"/>
                  <a:pt x="11230741" y="6716173"/>
                </a:cubicBezTo>
                <a:cubicBezTo>
                  <a:pt x="11230741" y="6716173"/>
                  <a:pt x="11230741" y="6716173"/>
                  <a:pt x="11230741" y="6656957"/>
                </a:cubicBezTo>
                <a:cubicBezTo>
                  <a:pt x="11230741" y="6636058"/>
                  <a:pt x="11223831" y="6622125"/>
                  <a:pt x="11199648" y="6622125"/>
                </a:cubicBezTo>
                <a:cubicBezTo>
                  <a:pt x="11182373" y="6622125"/>
                  <a:pt x="11175464" y="6632574"/>
                  <a:pt x="11168554" y="6639541"/>
                </a:cubicBezTo>
                <a:cubicBezTo>
                  <a:pt x="11168554" y="6639541"/>
                  <a:pt x="11168554" y="6639541"/>
                  <a:pt x="11168554" y="6622125"/>
                </a:cubicBezTo>
                <a:cubicBezTo>
                  <a:pt x="11168554" y="6622125"/>
                  <a:pt x="11168554" y="6622125"/>
                  <a:pt x="11158189" y="6622125"/>
                </a:cubicBezTo>
                <a:close/>
                <a:moveTo>
                  <a:pt x="11088997" y="6622125"/>
                </a:moveTo>
                <a:cubicBezTo>
                  <a:pt x="11064881" y="6622125"/>
                  <a:pt x="11045332" y="6644080"/>
                  <a:pt x="11045332" y="6671165"/>
                </a:cubicBezTo>
                <a:cubicBezTo>
                  <a:pt x="11045332" y="6698249"/>
                  <a:pt x="11064881" y="6720204"/>
                  <a:pt x="11088997" y="6720204"/>
                </a:cubicBezTo>
                <a:cubicBezTo>
                  <a:pt x="11113113" y="6720204"/>
                  <a:pt x="11132662" y="6698249"/>
                  <a:pt x="11132662" y="6671165"/>
                </a:cubicBezTo>
                <a:cubicBezTo>
                  <a:pt x="11132662" y="6644080"/>
                  <a:pt x="11113113" y="6622125"/>
                  <a:pt x="11088997" y="6622125"/>
                </a:cubicBezTo>
                <a:close/>
                <a:moveTo>
                  <a:pt x="10883851" y="6622125"/>
                </a:moveTo>
                <a:cubicBezTo>
                  <a:pt x="10876813" y="6622125"/>
                  <a:pt x="10862738" y="6622125"/>
                  <a:pt x="10855700" y="6625628"/>
                </a:cubicBezTo>
                <a:cubicBezTo>
                  <a:pt x="10855700" y="6625628"/>
                  <a:pt x="10855700" y="6625628"/>
                  <a:pt x="10855700" y="6639639"/>
                </a:cubicBezTo>
                <a:cubicBezTo>
                  <a:pt x="10866257" y="6632634"/>
                  <a:pt x="10873294" y="6629131"/>
                  <a:pt x="10883851" y="6629131"/>
                </a:cubicBezTo>
                <a:cubicBezTo>
                  <a:pt x="10901445" y="6629131"/>
                  <a:pt x="10904964" y="6639639"/>
                  <a:pt x="10904964" y="6653651"/>
                </a:cubicBezTo>
                <a:cubicBezTo>
                  <a:pt x="10904964" y="6653651"/>
                  <a:pt x="10904964" y="6653651"/>
                  <a:pt x="10904964" y="6660656"/>
                </a:cubicBezTo>
                <a:cubicBezTo>
                  <a:pt x="10880332" y="6660656"/>
                  <a:pt x="10845144" y="6660656"/>
                  <a:pt x="10845144" y="6692181"/>
                </a:cubicBezTo>
                <a:cubicBezTo>
                  <a:pt x="10845144" y="6702690"/>
                  <a:pt x="10848663" y="6720204"/>
                  <a:pt x="10876813" y="6720204"/>
                </a:cubicBezTo>
                <a:cubicBezTo>
                  <a:pt x="10887370" y="6720204"/>
                  <a:pt x="10901445" y="6713198"/>
                  <a:pt x="10904964" y="6702690"/>
                </a:cubicBezTo>
                <a:cubicBezTo>
                  <a:pt x="10904964" y="6702690"/>
                  <a:pt x="10904964" y="6702690"/>
                  <a:pt x="10908483" y="6702690"/>
                </a:cubicBezTo>
                <a:lnTo>
                  <a:pt x="10908483" y="6716701"/>
                </a:lnTo>
                <a:cubicBezTo>
                  <a:pt x="10908483" y="6716701"/>
                  <a:pt x="10908483" y="6716701"/>
                  <a:pt x="10919039" y="6716701"/>
                </a:cubicBezTo>
                <a:cubicBezTo>
                  <a:pt x="10919039" y="6713198"/>
                  <a:pt x="10919039" y="6706193"/>
                  <a:pt x="10919039" y="6699187"/>
                </a:cubicBezTo>
                <a:cubicBezTo>
                  <a:pt x="10919039" y="6699187"/>
                  <a:pt x="10919039" y="6699187"/>
                  <a:pt x="10919039" y="6657154"/>
                </a:cubicBezTo>
                <a:cubicBezTo>
                  <a:pt x="10919039" y="6632634"/>
                  <a:pt x="10908483" y="6622125"/>
                  <a:pt x="10883851" y="6622125"/>
                </a:cubicBezTo>
                <a:close/>
                <a:moveTo>
                  <a:pt x="10642268" y="6622125"/>
                </a:moveTo>
                <a:cubicBezTo>
                  <a:pt x="10642268" y="6629091"/>
                  <a:pt x="10642268" y="6639541"/>
                  <a:pt x="10642268" y="6646508"/>
                </a:cubicBezTo>
                <a:lnTo>
                  <a:pt x="10642268" y="6716173"/>
                </a:lnTo>
                <a:cubicBezTo>
                  <a:pt x="10642268" y="6716173"/>
                  <a:pt x="10642268" y="6716173"/>
                  <a:pt x="10656343" y="6716173"/>
                </a:cubicBezTo>
                <a:cubicBezTo>
                  <a:pt x="10656343" y="6716173"/>
                  <a:pt x="10656343" y="6716173"/>
                  <a:pt x="10656343" y="6663924"/>
                </a:cubicBezTo>
                <a:cubicBezTo>
                  <a:pt x="10656343" y="6649991"/>
                  <a:pt x="10663381" y="6629091"/>
                  <a:pt x="10684494" y="6629091"/>
                </a:cubicBezTo>
                <a:cubicBezTo>
                  <a:pt x="10698569" y="6629091"/>
                  <a:pt x="10705607" y="6643024"/>
                  <a:pt x="10705607" y="6660441"/>
                </a:cubicBezTo>
                <a:cubicBezTo>
                  <a:pt x="10705607" y="6660441"/>
                  <a:pt x="10705607" y="6660441"/>
                  <a:pt x="10705607" y="6716173"/>
                </a:cubicBezTo>
                <a:cubicBezTo>
                  <a:pt x="10705607" y="6716173"/>
                  <a:pt x="10705607" y="6716173"/>
                  <a:pt x="10716163" y="6716173"/>
                </a:cubicBezTo>
                <a:cubicBezTo>
                  <a:pt x="10716163" y="6716173"/>
                  <a:pt x="10716163" y="6716173"/>
                  <a:pt x="10716163" y="6656957"/>
                </a:cubicBezTo>
                <a:cubicBezTo>
                  <a:pt x="10716163" y="6636058"/>
                  <a:pt x="10709125" y="6622125"/>
                  <a:pt x="10684494" y="6622125"/>
                </a:cubicBezTo>
                <a:cubicBezTo>
                  <a:pt x="10666900" y="6622125"/>
                  <a:pt x="10659862" y="6632574"/>
                  <a:pt x="10652824" y="6639541"/>
                </a:cubicBezTo>
                <a:cubicBezTo>
                  <a:pt x="10652824" y="6639541"/>
                  <a:pt x="10652824" y="6639541"/>
                  <a:pt x="10652824" y="6622125"/>
                </a:cubicBezTo>
                <a:cubicBezTo>
                  <a:pt x="10652824" y="6622125"/>
                  <a:pt x="10652824" y="6622125"/>
                  <a:pt x="10642268" y="6622125"/>
                </a:cubicBezTo>
                <a:close/>
                <a:moveTo>
                  <a:pt x="10540159" y="6622125"/>
                </a:moveTo>
                <a:cubicBezTo>
                  <a:pt x="10540159" y="6622125"/>
                  <a:pt x="10540159" y="6622125"/>
                  <a:pt x="10540159" y="6685175"/>
                </a:cubicBezTo>
                <a:cubicBezTo>
                  <a:pt x="10540159" y="6706193"/>
                  <a:pt x="10547196" y="6720204"/>
                  <a:pt x="10571828" y="6720204"/>
                </a:cubicBezTo>
                <a:cubicBezTo>
                  <a:pt x="10589422" y="6720204"/>
                  <a:pt x="10596460" y="6709695"/>
                  <a:pt x="10603498" y="6702690"/>
                </a:cubicBezTo>
                <a:cubicBezTo>
                  <a:pt x="10603498" y="6702690"/>
                  <a:pt x="10603498" y="6702690"/>
                  <a:pt x="10603498" y="6716701"/>
                </a:cubicBezTo>
                <a:cubicBezTo>
                  <a:pt x="10603498" y="6716701"/>
                  <a:pt x="10603498" y="6716701"/>
                  <a:pt x="10614054" y="6716701"/>
                </a:cubicBezTo>
                <a:cubicBezTo>
                  <a:pt x="10614054" y="6709695"/>
                  <a:pt x="10614054" y="6702690"/>
                  <a:pt x="10614054" y="6695684"/>
                </a:cubicBezTo>
                <a:lnTo>
                  <a:pt x="10614054" y="6622125"/>
                </a:lnTo>
                <a:cubicBezTo>
                  <a:pt x="10614054" y="6622125"/>
                  <a:pt x="10614054" y="6622125"/>
                  <a:pt x="10599979" y="6622125"/>
                </a:cubicBezTo>
                <a:cubicBezTo>
                  <a:pt x="10599979" y="6622125"/>
                  <a:pt x="10599979" y="6622125"/>
                  <a:pt x="10599979" y="6674667"/>
                </a:cubicBezTo>
                <a:cubicBezTo>
                  <a:pt x="10599979" y="6692181"/>
                  <a:pt x="10592941" y="6709695"/>
                  <a:pt x="10571828" y="6709695"/>
                </a:cubicBezTo>
                <a:cubicBezTo>
                  <a:pt x="10557753" y="6709695"/>
                  <a:pt x="10550715" y="6699187"/>
                  <a:pt x="10550715" y="6681673"/>
                </a:cubicBezTo>
                <a:cubicBezTo>
                  <a:pt x="10550715" y="6681673"/>
                  <a:pt x="10550715" y="6681673"/>
                  <a:pt x="10550715" y="6622125"/>
                </a:cubicBezTo>
                <a:cubicBezTo>
                  <a:pt x="10550715" y="6622125"/>
                  <a:pt x="10550715" y="6622125"/>
                  <a:pt x="10540159" y="6622125"/>
                </a:cubicBezTo>
                <a:close/>
                <a:moveTo>
                  <a:pt x="10471637" y="6622125"/>
                </a:moveTo>
                <a:cubicBezTo>
                  <a:pt x="10447151" y="6622125"/>
                  <a:pt x="10427300" y="6644080"/>
                  <a:pt x="10427300" y="6671165"/>
                </a:cubicBezTo>
                <a:cubicBezTo>
                  <a:pt x="10427300" y="6698249"/>
                  <a:pt x="10447151" y="6720204"/>
                  <a:pt x="10471637" y="6720204"/>
                </a:cubicBezTo>
                <a:cubicBezTo>
                  <a:pt x="10496124" y="6720204"/>
                  <a:pt x="10515975" y="6698249"/>
                  <a:pt x="10515975" y="6671165"/>
                </a:cubicBezTo>
                <a:cubicBezTo>
                  <a:pt x="10515975" y="6644080"/>
                  <a:pt x="10496124" y="6622125"/>
                  <a:pt x="10471637" y="6622125"/>
                </a:cubicBezTo>
                <a:close/>
                <a:moveTo>
                  <a:pt x="11655303" y="6607346"/>
                </a:moveTo>
                <a:lnTo>
                  <a:pt x="11659333" y="6618095"/>
                </a:lnTo>
                <a:lnTo>
                  <a:pt x="11663364" y="6624813"/>
                </a:lnTo>
                <a:lnTo>
                  <a:pt x="11648585" y="6624813"/>
                </a:lnTo>
                <a:lnTo>
                  <a:pt x="11652616" y="6618095"/>
                </a:lnTo>
                <a:close/>
                <a:moveTo>
                  <a:pt x="11659446" y="6596598"/>
                </a:moveTo>
                <a:cubicBezTo>
                  <a:pt x="11659446" y="6596598"/>
                  <a:pt x="11659446" y="6596598"/>
                  <a:pt x="11649032" y="6600112"/>
                </a:cubicBezTo>
                <a:cubicBezTo>
                  <a:pt x="11649032" y="6600112"/>
                  <a:pt x="11649032" y="6600112"/>
                  <a:pt x="11645562" y="6617682"/>
                </a:cubicBezTo>
                <a:cubicBezTo>
                  <a:pt x="11645562" y="6617682"/>
                  <a:pt x="11645562" y="6617682"/>
                  <a:pt x="11635149" y="6638764"/>
                </a:cubicBezTo>
                <a:cubicBezTo>
                  <a:pt x="11638620" y="6638764"/>
                  <a:pt x="11642091" y="6638764"/>
                  <a:pt x="11645562" y="6642278"/>
                </a:cubicBezTo>
                <a:cubicBezTo>
                  <a:pt x="11645562" y="6642278"/>
                  <a:pt x="11645562" y="6642278"/>
                  <a:pt x="11645562" y="6631737"/>
                </a:cubicBezTo>
                <a:cubicBezTo>
                  <a:pt x="11645562" y="6631737"/>
                  <a:pt x="11645562" y="6631737"/>
                  <a:pt x="11666387" y="6631737"/>
                </a:cubicBezTo>
                <a:cubicBezTo>
                  <a:pt x="11666387" y="6631737"/>
                  <a:pt x="11666387" y="6631737"/>
                  <a:pt x="11666387" y="6638764"/>
                </a:cubicBezTo>
                <a:cubicBezTo>
                  <a:pt x="11669858" y="6638764"/>
                  <a:pt x="11673329" y="6638764"/>
                  <a:pt x="11676800" y="6638764"/>
                </a:cubicBezTo>
                <a:cubicBezTo>
                  <a:pt x="11676800" y="6638764"/>
                  <a:pt x="11676800" y="6638764"/>
                  <a:pt x="11666387" y="6617682"/>
                </a:cubicBezTo>
                <a:lnTo>
                  <a:pt x="11659446" y="6600112"/>
                </a:lnTo>
                <a:cubicBezTo>
                  <a:pt x="11659446" y="6600112"/>
                  <a:pt x="11659446" y="6600112"/>
                  <a:pt x="11659446" y="6596598"/>
                </a:cubicBezTo>
                <a:close/>
                <a:moveTo>
                  <a:pt x="10964451" y="6596597"/>
                </a:moveTo>
                <a:cubicBezTo>
                  <a:pt x="10964451" y="6596597"/>
                  <a:pt x="10964451" y="6596597"/>
                  <a:pt x="10953971" y="6600129"/>
                </a:cubicBezTo>
                <a:cubicBezTo>
                  <a:pt x="10953971" y="6600129"/>
                  <a:pt x="10953971" y="6600129"/>
                  <a:pt x="10953971" y="6621318"/>
                </a:cubicBezTo>
                <a:cubicBezTo>
                  <a:pt x="10953971" y="6621318"/>
                  <a:pt x="10953971" y="6621318"/>
                  <a:pt x="10936505" y="6621318"/>
                </a:cubicBezTo>
                <a:cubicBezTo>
                  <a:pt x="10936505" y="6621318"/>
                  <a:pt x="10936505" y="6621318"/>
                  <a:pt x="10936505" y="6631913"/>
                </a:cubicBezTo>
                <a:cubicBezTo>
                  <a:pt x="10936505" y="6631913"/>
                  <a:pt x="10936505" y="6631913"/>
                  <a:pt x="10953971" y="6631913"/>
                </a:cubicBezTo>
                <a:cubicBezTo>
                  <a:pt x="10953971" y="6631913"/>
                  <a:pt x="10953971" y="6631913"/>
                  <a:pt x="10953971" y="6688419"/>
                </a:cubicBezTo>
                <a:cubicBezTo>
                  <a:pt x="10953971" y="6706077"/>
                  <a:pt x="10953971" y="6720203"/>
                  <a:pt x="10974931" y="6720203"/>
                </a:cubicBezTo>
                <a:cubicBezTo>
                  <a:pt x="10981917" y="6720203"/>
                  <a:pt x="10985410" y="6720203"/>
                  <a:pt x="10988904" y="6716672"/>
                </a:cubicBezTo>
                <a:cubicBezTo>
                  <a:pt x="10988904" y="6716672"/>
                  <a:pt x="10988904" y="6716672"/>
                  <a:pt x="10988904" y="6706077"/>
                </a:cubicBezTo>
                <a:cubicBezTo>
                  <a:pt x="10985410" y="6709608"/>
                  <a:pt x="10981917" y="6709608"/>
                  <a:pt x="10978424" y="6709608"/>
                </a:cubicBezTo>
                <a:cubicBezTo>
                  <a:pt x="10967944" y="6709608"/>
                  <a:pt x="10964451" y="6702546"/>
                  <a:pt x="10964451" y="6695482"/>
                </a:cubicBezTo>
                <a:cubicBezTo>
                  <a:pt x="10964451" y="6695482"/>
                  <a:pt x="10964451" y="6695482"/>
                  <a:pt x="10964451" y="6631913"/>
                </a:cubicBezTo>
                <a:cubicBezTo>
                  <a:pt x="10964451" y="6631913"/>
                  <a:pt x="10964451" y="6631913"/>
                  <a:pt x="10985410" y="6631913"/>
                </a:cubicBezTo>
                <a:lnTo>
                  <a:pt x="10985410" y="6621318"/>
                </a:lnTo>
                <a:cubicBezTo>
                  <a:pt x="10985410" y="6621318"/>
                  <a:pt x="10985410" y="6621318"/>
                  <a:pt x="10964451" y="6621318"/>
                </a:cubicBezTo>
                <a:cubicBezTo>
                  <a:pt x="10964451" y="6621318"/>
                  <a:pt x="10964451" y="6621318"/>
                  <a:pt x="10964451" y="6596597"/>
                </a:cubicBezTo>
                <a:close/>
                <a:moveTo>
                  <a:pt x="11599881" y="6593911"/>
                </a:moveTo>
                <a:cubicBezTo>
                  <a:pt x="11589469" y="6636077"/>
                  <a:pt x="11589469" y="6636077"/>
                  <a:pt x="11589469" y="6636077"/>
                </a:cubicBezTo>
                <a:cubicBezTo>
                  <a:pt x="11592940" y="6636077"/>
                  <a:pt x="11596410" y="6636077"/>
                  <a:pt x="11599881" y="6636077"/>
                </a:cubicBezTo>
                <a:cubicBezTo>
                  <a:pt x="11603352" y="6611481"/>
                  <a:pt x="11603352" y="6611481"/>
                  <a:pt x="11603352" y="6611481"/>
                </a:cubicBezTo>
                <a:cubicBezTo>
                  <a:pt x="11617236" y="6639591"/>
                  <a:pt x="11617236" y="6639591"/>
                  <a:pt x="11617236" y="6639591"/>
                </a:cubicBezTo>
                <a:cubicBezTo>
                  <a:pt x="11620707" y="6639591"/>
                  <a:pt x="11624178" y="6639591"/>
                  <a:pt x="11624178" y="6639591"/>
                </a:cubicBezTo>
                <a:cubicBezTo>
                  <a:pt x="11631119" y="6597425"/>
                  <a:pt x="11631119" y="6597425"/>
                  <a:pt x="11631119" y="6597425"/>
                </a:cubicBezTo>
                <a:cubicBezTo>
                  <a:pt x="11627648" y="6597425"/>
                  <a:pt x="11624178" y="6597425"/>
                  <a:pt x="11624178" y="6597425"/>
                </a:cubicBezTo>
                <a:cubicBezTo>
                  <a:pt x="11620707" y="6625536"/>
                  <a:pt x="11620707" y="6625536"/>
                  <a:pt x="11620707" y="6625536"/>
                </a:cubicBezTo>
                <a:cubicBezTo>
                  <a:pt x="11606824" y="6593911"/>
                  <a:pt x="11606824" y="6593911"/>
                  <a:pt x="11606824" y="6593911"/>
                </a:cubicBezTo>
                <a:cubicBezTo>
                  <a:pt x="11603352" y="6593911"/>
                  <a:pt x="11603352" y="6593911"/>
                  <a:pt x="11599881" y="6593911"/>
                </a:cubicBezTo>
                <a:close/>
                <a:moveTo>
                  <a:pt x="11709044" y="6589881"/>
                </a:moveTo>
                <a:cubicBezTo>
                  <a:pt x="11695071" y="6593432"/>
                  <a:pt x="11684592" y="6596982"/>
                  <a:pt x="11674112" y="6596982"/>
                </a:cubicBezTo>
                <a:cubicBezTo>
                  <a:pt x="11674112" y="6604084"/>
                  <a:pt x="11674112" y="6604084"/>
                  <a:pt x="11674112" y="6604084"/>
                </a:cubicBezTo>
                <a:cubicBezTo>
                  <a:pt x="11681098" y="6604084"/>
                  <a:pt x="11684592" y="6604084"/>
                  <a:pt x="11688084" y="6604084"/>
                </a:cubicBezTo>
                <a:cubicBezTo>
                  <a:pt x="11695071" y="6639592"/>
                  <a:pt x="11695071" y="6639592"/>
                  <a:pt x="11695071" y="6639592"/>
                </a:cubicBezTo>
                <a:cubicBezTo>
                  <a:pt x="11702057" y="6636041"/>
                  <a:pt x="11702057" y="6636041"/>
                  <a:pt x="11702057" y="6636041"/>
                </a:cubicBezTo>
                <a:cubicBezTo>
                  <a:pt x="11695071" y="6600533"/>
                  <a:pt x="11695071" y="6600533"/>
                  <a:pt x="11695071" y="6600533"/>
                </a:cubicBezTo>
                <a:cubicBezTo>
                  <a:pt x="11702057" y="6600533"/>
                  <a:pt x="11705551" y="6600533"/>
                  <a:pt x="11709044" y="6596982"/>
                </a:cubicBezTo>
                <a:close/>
                <a:moveTo>
                  <a:pt x="11564748" y="6589881"/>
                </a:moveTo>
                <a:cubicBezTo>
                  <a:pt x="11564748" y="6589881"/>
                  <a:pt x="11564748" y="6589881"/>
                  <a:pt x="11575228" y="6593240"/>
                </a:cubicBezTo>
                <a:cubicBezTo>
                  <a:pt x="11578720" y="6593240"/>
                  <a:pt x="11578720" y="6596599"/>
                  <a:pt x="11578720" y="6596599"/>
                </a:cubicBezTo>
                <a:cubicBezTo>
                  <a:pt x="11578720" y="6596599"/>
                  <a:pt x="11578720" y="6599957"/>
                  <a:pt x="11578720" y="6599957"/>
                </a:cubicBezTo>
                <a:cubicBezTo>
                  <a:pt x="11578720" y="6599957"/>
                  <a:pt x="11575228" y="6603316"/>
                  <a:pt x="11571734" y="6603316"/>
                </a:cubicBezTo>
                <a:cubicBezTo>
                  <a:pt x="11571734" y="6603316"/>
                  <a:pt x="11571734" y="6603316"/>
                  <a:pt x="11561254" y="6599957"/>
                </a:cubicBezTo>
                <a:cubicBezTo>
                  <a:pt x="11561254" y="6599957"/>
                  <a:pt x="11561254" y="6599957"/>
                  <a:pt x="11564748" y="6596599"/>
                </a:cubicBezTo>
                <a:cubicBezTo>
                  <a:pt x="11564748" y="6596599"/>
                  <a:pt x="11564748" y="6596599"/>
                  <a:pt x="11564748" y="6589881"/>
                </a:cubicBezTo>
                <a:close/>
                <a:moveTo>
                  <a:pt x="11014562" y="6587995"/>
                </a:moveTo>
                <a:lnTo>
                  <a:pt x="11014562" y="6601689"/>
                </a:lnTo>
                <a:lnTo>
                  <a:pt x="11026851" y="6601689"/>
                </a:lnTo>
                <a:lnTo>
                  <a:pt x="11026851" y="6587995"/>
                </a:lnTo>
                <a:close/>
                <a:moveTo>
                  <a:pt x="11715762" y="6585849"/>
                </a:moveTo>
                <a:cubicBezTo>
                  <a:pt x="11729582" y="6628843"/>
                  <a:pt x="11729582" y="6628843"/>
                  <a:pt x="11729582" y="6628843"/>
                </a:cubicBezTo>
                <a:cubicBezTo>
                  <a:pt x="11733036" y="6625260"/>
                  <a:pt x="11736491" y="6625260"/>
                  <a:pt x="11739946" y="6625260"/>
                </a:cubicBezTo>
                <a:cubicBezTo>
                  <a:pt x="11726127" y="6585849"/>
                  <a:pt x="11726127" y="6585849"/>
                  <a:pt x="11726127" y="6585849"/>
                </a:cubicBezTo>
                <a:cubicBezTo>
                  <a:pt x="11722671" y="6585849"/>
                  <a:pt x="11719217" y="6585849"/>
                  <a:pt x="11715762" y="6585849"/>
                </a:cubicBezTo>
                <a:close/>
                <a:moveTo>
                  <a:pt x="10346688" y="6585849"/>
                </a:moveTo>
                <a:lnTo>
                  <a:pt x="10346688" y="6716173"/>
                </a:lnTo>
                <a:lnTo>
                  <a:pt x="10361467" y="6716173"/>
                </a:lnTo>
                <a:lnTo>
                  <a:pt x="10361467" y="6657057"/>
                </a:lnTo>
                <a:lnTo>
                  <a:pt x="10407148" y="6657057"/>
                </a:lnTo>
                <a:lnTo>
                  <a:pt x="10407148" y="6646309"/>
                </a:lnTo>
                <a:lnTo>
                  <a:pt x="10361467" y="6646309"/>
                </a:lnTo>
                <a:lnTo>
                  <a:pt x="10361467" y="6596597"/>
                </a:lnTo>
                <a:lnTo>
                  <a:pt x="10409835" y="6596597"/>
                </a:lnTo>
                <a:lnTo>
                  <a:pt x="10409835" y="6585849"/>
                </a:lnTo>
                <a:close/>
                <a:moveTo>
                  <a:pt x="11561143" y="6579132"/>
                </a:moveTo>
                <a:cubicBezTo>
                  <a:pt x="11561143" y="6579132"/>
                  <a:pt x="11561143" y="6579132"/>
                  <a:pt x="11554200" y="6596599"/>
                </a:cubicBezTo>
                <a:cubicBezTo>
                  <a:pt x="11554200" y="6596599"/>
                  <a:pt x="11554200" y="6596599"/>
                  <a:pt x="11554200" y="6600091"/>
                </a:cubicBezTo>
                <a:cubicBezTo>
                  <a:pt x="11554200" y="6600091"/>
                  <a:pt x="11554200" y="6600091"/>
                  <a:pt x="11543788" y="6617558"/>
                </a:cubicBezTo>
                <a:cubicBezTo>
                  <a:pt x="11547259" y="6621051"/>
                  <a:pt x="11550730" y="6621051"/>
                  <a:pt x="11554200" y="6621051"/>
                </a:cubicBezTo>
                <a:cubicBezTo>
                  <a:pt x="11554200" y="6621051"/>
                  <a:pt x="11554200" y="6621051"/>
                  <a:pt x="11557671" y="6607078"/>
                </a:cubicBezTo>
                <a:cubicBezTo>
                  <a:pt x="11557671" y="6607078"/>
                  <a:pt x="11557671" y="6607078"/>
                  <a:pt x="11568084" y="6610572"/>
                </a:cubicBezTo>
                <a:cubicBezTo>
                  <a:pt x="11568084" y="6610572"/>
                  <a:pt x="11568084" y="6610572"/>
                  <a:pt x="11568084" y="6628037"/>
                </a:cubicBezTo>
                <a:cubicBezTo>
                  <a:pt x="11571555" y="6628037"/>
                  <a:pt x="11575026" y="6631531"/>
                  <a:pt x="11578497" y="6631531"/>
                </a:cubicBezTo>
                <a:cubicBezTo>
                  <a:pt x="11578497" y="6631531"/>
                  <a:pt x="11578497" y="6631531"/>
                  <a:pt x="11575026" y="6610572"/>
                </a:cubicBezTo>
                <a:cubicBezTo>
                  <a:pt x="11581968" y="6610572"/>
                  <a:pt x="11585438" y="6603585"/>
                  <a:pt x="11585438" y="6600091"/>
                </a:cubicBezTo>
                <a:cubicBezTo>
                  <a:pt x="11585438" y="6600091"/>
                  <a:pt x="11585438" y="6596599"/>
                  <a:pt x="11585438" y="6596599"/>
                </a:cubicBezTo>
                <a:cubicBezTo>
                  <a:pt x="11585438" y="6593105"/>
                  <a:pt x="11585438" y="6589612"/>
                  <a:pt x="11578497" y="6586119"/>
                </a:cubicBezTo>
                <a:cubicBezTo>
                  <a:pt x="11578497" y="6586119"/>
                  <a:pt x="11578497" y="6586119"/>
                  <a:pt x="11561143" y="6579132"/>
                </a:cubicBezTo>
                <a:close/>
                <a:moveTo>
                  <a:pt x="11766241" y="6576425"/>
                </a:moveTo>
                <a:cubicBezTo>
                  <a:pt x="11769696" y="6576866"/>
                  <a:pt x="11773151" y="6578629"/>
                  <a:pt x="11774878" y="6582156"/>
                </a:cubicBezTo>
                <a:cubicBezTo>
                  <a:pt x="11774878" y="6585683"/>
                  <a:pt x="11774878" y="6589209"/>
                  <a:pt x="11774878" y="6589209"/>
                </a:cubicBezTo>
                <a:cubicBezTo>
                  <a:pt x="11774878" y="6592736"/>
                  <a:pt x="11774878" y="6596264"/>
                  <a:pt x="11771423" y="6599790"/>
                </a:cubicBezTo>
                <a:cubicBezTo>
                  <a:pt x="11771423" y="6599790"/>
                  <a:pt x="11771423" y="6599790"/>
                  <a:pt x="11767968" y="6603317"/>
                </a:cubicBezTo>
                <a:cubicBezTo>
                  <a:pt x="11764514" y="6603317"/>
                  <a:pt x="11757604" y="6603317"/>
                  <a:pt x="11754149" y="6599790"/>
                </a:cubicBezTo>
                <a:cubicBezTo>
                  <a:pt x="11750694" y="6599790"/>
                  <a:pt x="11750694" y="6596264"/>
                  <a:pt x="11750694" y="6596264"/>
                </a:cubicBezTo>
                <a:cubicBezTo>
                  <a:pt x="11750694" y="6596264"/>
                  <a:pt x="11750694" y="6592736"/>
                  <a:pt x="11750694" y="6589209"/>
                </a:cubicBezTo>
                <a:cubicBezTo>
                  <a:pt x="11750694" y="6585683"/>
                  <a:pt x="11750694" y="6582156"/>
                  <a:pt x="11757604" y="6578629"/>
                </a:cubicBezTo>
                <a:cubicBezTo>
                  <a:pt x="11759332" y="6576866"/>
                  <a:pt x="11762786" y="6575984"/>
                  <a:pt x="11766241" y="6576425"/>
                </a:cubicBezTo>
                <a:close/>
                <a:moveTo>
                  <a:pt x="10810738" y="6575100"/>
                </a:moveTo>
                <a:cubicBezTo>
                  <a:pt x="10810738" y="6575100"/>
                  <a:pt x="10810738" y="6575100"/>
                  <a:pt x="10810738" y="6638804"/>
                </a:cubicBezTo>
                <a:cubicBezTo>
                  <a:pt x="10810738" y="6631726"/>
                  <a:pt x="10800048" y="6621108"/>
                  <a:pt x="10782231" y="6621108"/>
                </a:cubicBezTo>
                <a:cubicBezTo>
                  <a:pt x="10753724" y="6621108"/>
                  <a:pt x="10743034" y="6642343"/>
                  <a:pt x="10743034" y="6670656"/>
                </a:cubicBezTo>
                <a:cubicBezTo>
                  <a:pt x="10743034" y="6698969"/>
                  <a:pt x="10753724" y="6720203"/>
                  <a:pt x="10782231" y="6720203"/>
                </a:cubicBezTo>
                <a:cubicBezTo>
                  <a:pt x="10796484" y="6720203"/>
                  <a:pt x="10803611" y="6716664"/>
                  <a:pt x="10810738" y="6702507"/>
                </a:cubicBezTo>
                <a:cubicBezTo>
                  <a:pt x="10810738" y="6702507"/>
                  <a:pt x="10810738" y="6702507"/>
                  <a:pt x="10810738" y="6716664"/>
                </a:cubicBezTo>
                <a:cubicBezTo>
                  <a:pt x="10810738" y="6716664"/>
                  <a:pt x="10810738" y="6716664"/>
                  <a:pt x="10824991" y="6716664"/>
                </a:cubicBezTo>
                <a:lnTo>
                  <a:pt x="10824991" y="6575100"/>
                </a:lnTo>
                <a:cubicBezTo>
                  <a:pt x="10824991" y="6575100"/>
                  <a:pt x="10824991" y="6575100"/>
                  <a:pt x="10810738" y="6575100"/>
                </a:cubicBezTo>
                <a:close/>
                <a:moveTo>
                  <a:pt x="11768161" y="6569584"/>
                </a:moveTo>
                <a:cubicBezTo>
                  <a:pt x="11762338" y="6568289"/>
                  <a:pt x="11756068" y="6569152"/>
                  <a:pt x="11750694" y="6572607"/>
                </a:cubicBezTo>
                <a:cubicBezTo>
                  <a:pt x="11743528" y="6576062"/>
                  <a:pt x="11739946" y="6582972"/>
                  <a:pt x="11739946" y="6589881"/>
                </a:cubicBezTo>
                <a:cubicBezTo>
                  <a:pt x="11739946" y="6593336"/>
                  <a:pt x="11743528" y="6596791"/>
                  <a:pt x="11743528" y="6600246"/>
                </a:cubicBezTo>
                <a:cubicBezTo>
                  <a:pt x="11750694" y="6610611"/>
                  <a:pt x="11765025" y="6614065"/>
                  <a:pt x="11772191" y="6607156"/>
                </a:cubicBezTo>
                <a:cubicBezTo>
                  <a:pt x="11779357" y="6607156"/>
                  <a:pt x="11779357" y="6603701"/>
                  <a:pt x="11782939" y="6600246"/>
                </a:cubicBezTo>
                <a:cubicBezTo>
                  <a:pt x="11782939" y="6596791"/>
                  <a:pt x="11782939" y="6593336"/>
                  <a:pt x="11782939" y="6589881"/>
                </a:cubicBezTo>
                <a:cubicBezTo>
                  <a:pt x="11782939" y="6586427"/>
                  <a:pt x="11782939" y="6582972"/>
                  <a:pt x="11782939" y="6579517"/>
                </a:cubicBezTo>
                <a:cubicBezTo>
                  <a:pt x="11779357" y="6574334"/>
                  <a:pt x="11773982" y="6570880"/>
                  <a:pt x="11768161" y="6569584"/>
                </a:cubicBezTo>
                <a:close/>
                <a:moveTo>
                  <a:pt x="11525909" y="6561666"/>
                </a:moveTo>
                <a:cubicBezTo>
                  <a:pt x="11504825" y="6596598"/>
                  <a:pt x="11504825" y="6596598"/>
                  <a:pt x="11504825" y="6596598"/>
                </a:cubicBezTo>
                <a:cubicBezTo>
                  <a:pt x="11511853" y="6603584"/>
                  <a:pt x="11518881" y="6607078"/>
                  <a:pt x="11529423" y="6614064"/>
                </a:cubicBezTo>
                <a:cubicBezTo>
                  <a:pt x="11532937" y="6607078"/>
                  <a:pt x="11532937" y="6607078"/>
                  <a:pt x="11532937" y="6607078"/>
                </a:cubicBezTo>
                <a:cubicBezTo>
                  <a:pt x="11515367" y="6596598"/>
                  <a:pt x="11515367" y="6596598"/>
                  <a:pt x="11515367" y="6596598"/>
                </a:cubicBezTo>
                <a:cubicBezTo>
                  <a:pt x="11522395" y="6586119"/>
                  <a:pt x="11522395" y="6586119"/>
                  <a:pt x="11522395" y="6586119"/>
                </a:cubicBezTo>
                <a:cubicBezTo>
                  <a:pt x="11532937" y="6593105"/>
                  <a:pt x="11532937" y="6593105"/>
                  <a:pt x="11532937" y="6593105"/>
                </a:cubicBezTo>
                <a:cubicBezTo>
                  <a:pt x="11536450" y="6586119"/>
                  <a:pt x="11536450" y="6586119"/>
                  <a:pt x="11536450" y="6586119"/>
                </a:cubicBezTo>
                <a:cubicBezTo>
                  <a:pt x="11532937" y="6586119"/>
                  <a:pt x="11529423" y="6582625"/>
                  <a:pt x="11525909" y="6579132"/>
                </a:cubicBezTo>
                <a:lnTo>
                  <a:pt x="11529423" y="6572146"/>
                </a:lnTo>
                <a:cubicBezTo>
                  <a:pt x="11536450" y="6575638"/>
                  <a:pt x="11539964" y="6579132"/>
                  <a:pt x="11546992" y="6582625"/>
                </a:cubicBezTo>
                <a:cubicBezTo>
                  <a:pt x="11550506" y="6575638"/>
                  <a:pt x="11550506" y="6575638"/>
                  <a:pt x="11550506" y="6575638"/>
                </a:cubicBezTo>
                <a:cubicBezTo>
                  <a:pt x="11543478" y="6572146"/>
                  <a:pt x="11532937" y="6565159"/>
                  <a:pt x="11525909" y="6561666"/>
                </a:cubicBezTo>
                <a:close/>
                <a:moveTo>
                  <a:pt x="11803361" y="6533452"/>
                </a:moveTo>
                <a:cubicBezTo>
                  <a:pt x="11799868" y="6536978"/>
                  <a:pt x="11799868" y="6536978"/>
                  <a:pt x="11796375" y="6540505"/>
                </a:cubicBezTo>
                <a:cubicBezTo>
                  <a:pt x="11813840" y="6558139"/>
                  <a:pt x="11813840" y="6558139"/>
                  <a:pt x="11813840" y="6558139"/>
                </a:cubicBezTo>
                <a:cubicBezTo>
                  <a:pt x="11785895" y="6551086"/>
                  <a:pt x="11785895" y="6551086"/>
                  <a:pt x="11785895" y="6551086"/>
                </a:cubicBezTo>
                <a:cubicBezTo>
                  <a:pt x="11782402" y="6551086"/>
                  <a:pt x="11782402" y="6554612"/>
                  <a:pt x="11778908" y="6554612"/>
                </a:cubicBezTo>
                <a:cubicBezTo>
                  <a:pt x="11803361" y="6589881"/>
                  <a:pt x="11803361" y="6589881"/>
                  <a:pt x="11803361" y="6589881"/>
                </a:cubicBezTo>
                <a:cubicBezTo>
                  <a:pt x="11806854" y="6586354"/>
                  <a:pt x="11806854" y="6586354"/>
                  <a:pt x="11810348" y="6582827"/>
                </a:cubicBezTo>
                <a:cubicBezTo>
                  <a:pt x="11796375" y="6561666"/>
                  <a:pt x="11796375" y="6561666"/>
                  <a:pt x="11796375" y="6561666"/>
                </a:cubicBezTo>
                <a:cubicBezTo>
                  <a:pt x="11824320" y="6572246"/>
                  <a:pt x="11824320" y="6572246"/>
                  <a:pt x="11824320" y="6572246"/>
                </a:cubicBezTo>
                <a:cubicBezTo>
                  <a:pt x="11827814" y="6568720"/>
                  <a:pt x="11827814" y="6568720"/>
                  <a:pt x="11831307" y="6565193"/>
                </a:cubicBezTo>
                <a:cubicBezTo>
                  <a:pt x="11803361" y="6533452"/>
                  <a:pt x="11803361" y="6533452"/>
                  <a:pt x="11803361" y="6533452"/>
                </a:cubicBezTo>
                <a:close/>
                <a:moveTo>
                  <a:pt x="11495008" y="6533452"/>
                </a:moveTo>
                <a:cubicBezTo>
                  <a:pt x="11495008" y="6533452"/>
                  <a:pt x="11495008" y="6533452"/>
                  <a:pt x="11487980" y="6536965"/>
                </a:cubicBezTo>
                <a:cubicBezTo>
                  <a:pt x="11491494" y="6540479"/>
                  <a:pt x="11495008" y="6543993"/>
                  <a:pt x="11498522" y="6547507"/>
                </a:cubicBezTo>
                <a:cubicBezTo>
                  <a:pt x="11498522" y="6547507"/>
                  <a:pt x="11498522" y="6547507"/>
                  <a:pt x="11473924" y="6572104"/>
                </a:cubicBezTo>
                <a:cubicBezTo>
                  <a:pt x="11473924" y="6572104"/>
                  <a:pt x="11473924" y="6572104"/>
                  <a:pt x="11480952" y="6579132"/>
                </a:cubicBezTo>
                <a:cubicBezTo>
                  <a:pt x="11480952" y="6579132"/>
                  <a:pt x="11480952" y="6579132"/>
                  <a:pt x="11505548" y="6554535"/>
                </a:cubicBezTo>
                <a:cubicBezTo>
                  <a:pt x="11509062" y="6554535"/>
                  <a:pt x="11512576" y="6558048"/>
                  <a:pt x="11516090" y="6561562"/>
                </a:cubicBezTo>
                <a:cubicBezTo>
                  <a:pt x="11516090" y="6561562"/>
                  <a:pt x="11516090" y="6561562"/>
                  <a:pt x="11519604" y="6554535"/>
                </a:cubicBezTo>
                <a:cubicBezTo>
                  <a:pt x="11509062" y="6547507"/>
                  <a:pt x="11502036" y="6540479"/>
                  <a:pt x="11495008" y="6533452"/>
                </a:cubicBezTo>
                <a:close/>
                <a:moveTo>
                  <a:pt x="11824589" y="6522703"/>
                </a:moveTo>
                <a:lnTo>
                  <a:pt x="11842055" y="6529421"/>
                </a:lnTo>
                <a:lnTo>
                  <a:pt x="11842055" y="6533452"/>
                </a:lnTo>
                <a:lnTo>
                  <a:pt x="11835337" y="6540170"/>
                </a:lnTo>
                <a:lnTo>
                  <a:pt x="11831307" y="6533452"/>
                </a:lnTo>
                <a:close/>
                <a:moveTo>
                  <a:pt x="11820942" y="6515985"/>
                </a:moveTo>
                <a:lnTo>
                  <a:pt x="11813840" y="6522927"/>
                </a:lnTo>
                <a:cubicBezTo>
                  <a:pt x="11813840" y="6522927"/>
                  <a:pt x="11813840" y="6522927"/>
                  <a:pt x="11820942" y="6533339"/>
                </a:cubicBezTo>
                <a:cubicBezTo>
                  <a:pt x="11820942" y="6533339"/>
                  <a:pt x="11820942" y="6533339"/>
                  <a:pt x="11838696" y="6557635"/>
                </a:cubicBezTo>
                <a:cubicBezTo>
                  <a:pt x="11838696" y="6557635"/>
                  <a:pt x="11842247" y="6554165"/>
                  <a:pt x="11842247" y="6554165"/>
                </a:cubicBezTo>
                <a:cubicBezTo>
                  <a:pt x="11842247" y="6554165"/>
                  <a:pt x="11842247" y="6554165"/>
                  <a:pt x="11838696" y="6547223"/>
                </a:cubicBezTo>
                <a:cubicBezTo>
                  <a:pt x="11838696" y="6547223"/>
                  <a:pt x="11838696" y="6547223"/>
                  <a:pt x="11849349" y="6533339"/>
                </a:cubicBezTo>
                <a:cubicBezTo>
                  <a:pt x="11849349" y="6533339"/>
                  <a:pt x="11849349" y="6533339"/>
                  <a:pt x="11856450" y="6533339"/>
                </a:cubicBezTo>
                <a:cubicBezTo>
                  <a:pt x="11860002" y="6533339"/>
                  <a:pt x="11860002" y="6533339"/>
                  <a:pt x="11860002" y="6533339"/>
                </a:cubicBezTo>
                <a:cubicBezTo>
                  <a:pt x="11860002" y="6529868"/>
                  <a:pt x="11863552" y="6529868"/>
                  <a:pt x="11863552" y="6526397"/>
                </a:cubicBezTo>
                <a:cubicBezTo>
                  <a:pt x="11863552" y="6526397"/>
                  <a:pt x="11863552" y="6526397"/>
                  <a:pt x="11820942" y="6515985"/>
                </a:cubicBezTo>
                <a:close/>
                <a:moveTo>
                  <a:pt x="11466198" y="6501206"/>
                </a:moveTo>
                <a:cubicBezTo>
                  <a:pt x="11430930" y="6526286"/>
                  <a:pt x="11430930" y="6526286"/>
                  <a:pt x="11430930" y="6526286"/>
                </a:cubicBezTo>
                <a:cubicBezTo>
                  <a:pt x="11434457" y="6529869"/>
                  <a:pt x="11434457" y="6529869"/>
                  <a:pt x="11437984" y="6533452"/>
                </a:cubicBezTo>
                <a:cubicBezTo>
                  <a:pt x="11459145" y="6519121"/>
                  <a:pt x="11459145" y="6519121"/>
                  <a:pt x="11459145" y="6519121"/>
                </a:cubicBezTo>
                <a:cubicBezTo>
                  <a:pt x="11448564" y="6547782"/>
                  <a:pt x="11448564" y="6547782"/>
                  <a:pt x="11448564" y="6547782"/>
                </a:cubicBezTo>
                <a:cubicBezTo>
                  <a:pt x="11452091" y="6551366"/>
                  <a:pt x="11452091" y="6551366"/>
                  <a:pt x="11455618" y="6554948"/>
                </a:cubicBezTo>
                <a:cubicBezTo>
                  <a:pt x="11487359" y="6526286"/>
                  <a:pt x="11487359" y="6526286"/>
                  <a:pt x="11487359" y="6526286"/>
                </a:cubicBezTo>
                <a:cubicBezTo>
                  <a:pt x="11487359" y="6522703"/>
                  <a:pt x="11483833" y="6522703"/>
                  <a:pt x="11483833" y="6519121"/>
                </a:cubicBezTo>
                <a:cubicBezTo>
                  <a:pt x="11462672" y="6537034"/>
                  <a:pt x="11462672" y="6537034"/>
                  <a:pt x="11462672" y="6537034"/>
                </a:cubicBezTo>
                <a:cubicBezTo>
                  <a:pt x="11473252" y="6508372"/>
                  <a:pt x="11473252" y="6508372"/>
                  <a:pt x="11473252" y="6508372"/>
                </a:cubicBezTo>
                <a:cubicBezTo>
                  <a:pt x="11469725" y="6504789"/>
                  <a:pt x="11469725" y="6504789"/>
                  <a:pt x="11466198" y="6501206"/>
                </a:cubicBezTo>
                <a:close/>
                <a:moveTo>
                  <a:pt x="11835338" y="6490458"/>
                </a:moveTo>
                <a:lnTo>
                  <a:pt x="11831307" y="6498519"/>
                </a:lnTo>
                <a:lnTo>
                  <a:pt x="11870270" y="6518673"/>
                </a:lnTo>
                <a:lnTo>
                  <a:pt x="11883706" y="6494489"/>
                </a:lnTo>
                <a:lnTo>
                  <a:pt x="11876988" y="6490458"/>
                </a:lnTo>
                <a:lnTo>
                  <a:pt x="11866239" y="6509268"/>
                </a:lnTo>
                <a:close/>
                <a:moveTo>
                  <a:pt x="11459634" y="6487771"/>
                </a:moveTo>
                <a:cubicBezTo>
                  <a:pt x="11424212" y="6508933"/>
                  <a:pt x="11424212" y="6508933"/>
                  <a:pt x="11424212" y="6508933"/>
                </a:cubicBezTo>
                <a:cubicBezTo>
                  <a:pt x="11424212" y="6508933"/>
                  <a:pt x="11424212" y="6512459"/>
                  <a:pt x="11427754" y="6515986"/>
                </a:cubicBezTo>
                <a:cubicBezTo>
                  <a:pt x="11463176" y="6494825"/>
                  <a:pt x="11463176" y="6494825"/>
                  <a:pt x="11463176" y="6494825"/>
                </a:cubicBezTo>
                <a:cubicBezTo>
                  <a:pt x="11463176" y="6491298"/>
                  <a:pt x="11459634" y="6491298"/>
                  <a:pt x="11459634" y="6487771"/>
                </a:cubicBezTo>
                <a:close/>
                <a:moveTo>
                  <a:pt x="11450927" y="6454161"/>
                </a:moveTo>
                <a:cubicBezTo>
                  <a:pt x="11452683" y="6454602"/>
                  <a:pt x="11454437" y="6456365"/>
                  <a:pt x="11456192" y="6459892"/>
                </a:cubicBezTo>
                <a:cubicBezTo>
                  <a:pt x="11487785" y="6537483"/>
                  <a:pt x="11561500" y="6590385"/>
                  <a:pt x="11649257" y="6590385"/>
                </a:cubicBezTo>
                <a:cubicBezTo>
                  <a:pt x="11737012" y="6590385"/>
                  <a:pt x="11810728" y="6537483"/>
                  <a:pt x="11842320" y="6459892"/>
                </a:cubicBezTo>
                <a:cubicBezTo>
                  <a:pt x="11844075" y="6456365"/>
                  <a:pt x="11845831" y="6454602"/>
                  <a:pt x="11847586" y="6454161"/>
                </a:cubicBezTo>
                <a:cubicBezTo>
                  <a:pt x="11849340" y="6453721"/>
                  <a:pt x="11851096" y="6454602"/>
                  <a:pt x="11852851" y="6456365"/>
                </a:cubicBezTo>
                <a:cubicBezTo>
                  <a:pt x="11852851" y="6456365"/>
                  <a:pt x="11852851" y="6456365"/>
                  <a:pt x="11891464" y="6466946"/>
                </a:cubicBezTo>
                <a:cubicBezTo>
                  <a:pt x="11894974" y="6470473"/>
                  <a:pt x="11898484" y="6473999"/>
                  <a:pt x="11898484" y="6477526"/>
                </a:cubicBezTo>
                <a:cubicBezTo>
                  <a:pt x="11859871" y="6579804"/>
                  <a:pt x="11761585" y="6650341"/>
                  <a:pt x="11649257" y="6650341"/>
                </a:cubicBezTo>
                <a:cubicBezTo>
                  <a:pt x="11536929" y="6650341"/>
                  <a:pt x="11438641" y="6579804"/>
                  <a:pt x="11400028" y="6481054"/>
                </a:cubicBezTo>
                <a:cubicBezTo>
                  <a:pt x="11400028" y="6473999"/>
                  <a:pt x="11400028" y="6470473"/>
                  <a:pt x="11407049" y="6466946"/>
                </a:cubicBezTo>
                <a:cubicBezTo>
                  <a:pt x="11407049" y="6466946"/>
                  <a:pt x="11407049" y="6466946"/>
                  <a:pt x="11445662" y="6456365"/>
                </a:cubicBezTo>
                <a:cubicBezTo>
                  <a:pt x="11447417" y="6454602"/>
                  <a:pt x="11449172" y="6453721"/>
                  <a:pt x="11450927" y="6454161"/>
                </a:cubicBezTo>
                <a:close/>
                <a:moveTo>
                  <a:pt x="11603442" y="6448323"/>
                </a:moveTo>
                <a:cubicBezTo>
                  <a:pt x="11606935" y="6444777"/>
                  <a:pt x="11610428" y="6444777"/>
                  <a:pt x="11613922" y="6448323"/>
                </a:cubicBezTo>
                <a:cubicBezTo>
                  <a:pt x="11613922" y="6448323"/>
                  <a:pt x="11617414" y="6451869"/>
                  <a:pt x="11617414" y="6455414"/>
                </a:cubicBezTo>
                <a:cubicBezTo>
                  <a:pt x="11617414" y="6455414"/>
                  <a:pt x="11624401" y="6558233"/>
                  <a:pt x="11624401" y="6558233"/>
                </a:cubicBezTo>
                <a:cubicBezTo>
                  <a:pt x="11624401" y="6565324"/>
                  <a:pt x="11624401" y="6568870"/>
                  <a:pt x="11620908" y="6568870"/>
                </a:cubicBezTo>
                <a:cubicBezTo>
                  <a:pt x="11620908" y="6572415"/>
                  <a:pt x="11617414" y="6572415"/>
                  <a:pt x="11613922" y="6568870"/>
                </a:cubicBezTo>
                <a:cubicBezTo>
                  <a:pt x="11568509" y="6558233"/>
                  <a:pt x="11537070" y="6540506"/>
                  <a:pt x="11505632" y="6505050"/>
                </a:cubicBezTo>
                <a:cubicBezTo>
                  <a:pt x="11502138" y="6505050"/>
                  <a:pt x="11502138" y="6501505"/>
                  <a:pt x="11502138" y="6501505"/>
                </a:cubicBezTo>
                <a:cubicBezTo>
                  <a:pt x="11502138" y="6497960"/>
                  <a:pt x="11502138" y="6497960"/>
                  <a:pt x="11502138" y="6497960"/>
                </a:cubicBezTo>
                <a:cubicBezTo>
                  <a:pt x="11502138" y="6494415"/>
                  <a:pt x="11505632" y="6494415"/>
                  <a:pt x="11509124" y="6494415"/>
                </a:cubicBezTo>
                <a:cubicBezTo>
                  <a:pt x="11509124" y="6494415"/>
                  <a:pt x="11509124" y="6494415"/>
                  <a:pt x="11603442" y="6448323"/>
                </a:cubicBezTo>
                <a:close/>
                <a:moveTo>
                  <a:pt x="11688084" y="6444777"/>
                </a:moveTo>
                <a:cubicBezTo>
                  <a:pt x="11691578" y="6444777"/>
                  <a:pt x="11695071" y="6444777"/>
                  <a:pt x="11698565" y="6444777"/>
                </a:cubicBezTo>
                <a:cubicBezTo>
                  <a:pt x="11698565" y="6444777"/>
                  <a:pt x="11698565" y="6444777"/>
                  <a:pt x="11789388" y="6490688"/>
                </a:cubicBezTo>
                <a:cubicBezTo>
                  <a:pt x="11792882" y="6494220"/>
                  <a:pt x="11796375" y="6494220"/>
                  <a:pt x="11796375" y="6497752"/>
                </a:cubicBezTo>
                <a:cubicBezTo>
                  <a:pt x="11796375" y="6501283"/>
                  <a:pt x="11796375" y="6501283"/>
                  <a:pt x="11792882" y="6504815"/>
                </a:cubicBezTo>
                <a:cubicBezTo>
                  <a:pt x="11761442" y="6540131"/>
                  <a:pt x="11730003" y="6557789"/>
                  <a:pt x="11684592" y="6568384"/>
                </a:cubicBezTo>
                <a:cubicBezTo>
                  <a:pt x="11681098" y="6568384"/>
                  <a:pt x="11677605" y="6568384"/>
                  <a:pt x="11677605" y="6568384"/>
                </a:cubicBezTo>
                <a:cubicBezTo>
                  <a:pt x="11674112" y="6564852"/>
                  <a:pt x="11674112" y="6561320"/>
                  <a:pt x="11674112" y="6557789"/>
                </a:cubicBezTo>
                <a:cubicBezTo>
                  <a:pt x="11674112" y="6557789"/>
                  <a:pt x="11674112" y="6557789"/>
                  <a:pt x="11684592" y="6455373"/>
                </a:cubicBezTo>
                <a:cubicBezTo>
                  <a:pt x="11684592" y="6451841"/>
                  <a:pt x="11684592" y="6448309"/>
                  <a:pt x="11688084" y="6444777"/>
                </a:cubicBezTo>
                <a:close/>
                <a:moveTo>
                  <a:pt x="10810283" y="6405813"/>
                </a:moveTo>
                <a:lnTo>
                  <a:pt x="10851862" y="6405813"/>
                </a:lnTo>
                <a:cubicBezTo>
                  <a:pt x="10851862" y="6405813"/>
                  <a:pt x="10851862" y="6405813"/>
                  <a:pt x="10851862" y="6448423"/>
                </a:cubicBezTo>
                <a:cubicBezTo>
                  <a:pt x="10851862" y="6448423"/>
                  <a:pt x="10824142" y="6455525"/>
                  <a:pt x="10803353" y="6455525"/>
                </a:cubicBezTo>
                <a:cubicBezTo>
                  <a:pt x="10786028" y="6455525"/>
                  <a:pt x="10786028" y="6441322"/>
                  <a:pt x="10786028" y="6430669"/>
                </a:cubicBezTo>
                <a:cubicBezTo>
                  <a:pt x="10786028" y="6416466"/>
                  <a:pt x="10792958" y="6409364"/>
                  <a:pt x="10810283" y="6405813"/>
                </a:cubicBezTo>
                <a:close/>
                <a:moveTo>
                  <a:pt x="10494479" y="6335948"/>
                </a:moveTo>
                <a:cubicBezTo>
                  <a:pt x="10525716" y="6335948"/>
                  <a:pt x="10536128" y="6350016"/>
                  <a:pt x="10536128" y="6392220"/>
                </a:cubicBezTo>
                <a:cubicBezTo>
                  <a:pt x="10536128" y="6430905"/>
                  <a:pt x="10529187" y="6455524"/>
                  <a:pt x="10494479" y="6455524"/>
                </a:cubicBezTo>
                <a:cubicBezTo>
                  <a:pt x="10459770" y="6455524"/>
                  <a:pt x="10452829" y="6434423"/>
                  <a:pt x="10452829" y="6392220"/>
                </a:cubicBezTo>
                <a:cubicBezTo>
                  <a:pt x="10452829" y="6350016"/>
                  <a:pt x="10463241" y="6335948"/>
                  <a:pt x="10494479" y="6335948"/>
                </a:cubicBezTo>
                <a:close/>
                <a:moveTo>
                  <a:pt x="11639005" y="6331919"/>
                </a:moveTo>
                <a:cubicBezTo>
                  <a:pt x="11639005" y="6331919"/>
                  <a:pt x="11639005" y="6331919"/>
                  <a:pt x="11660034" y="6331919"/>
                </a:cubicBezTo>
                <a:cubicBezTo>
                  <a:pt x="11660034" y="6331919"/>
                  <a:pt x="11660034" y="6339012"/>
                  <a:pt x="11660034" y="6342559"/>
                </a:cubicBezTo>
                <a:cubicBezTo>
                  <a:pt x="11677559" y="6346106"/>
                  <a:pt x="11691578" y="6363841"/>
                  <a:pt x="11691578" y="6381576"/>
                </a:cubicBezTo>
                <a:cubicBezTo>
                  <a:pt x="11691578" y="6402858"/>
                  <a:pt x="11670549" y="6420593"/>
                  <a:pt x="11649519" y="6420593"/>
                </a:cubicBezTo>
                <a:cubicBezTo>
                  <a:pt x="11628490" y="6420593"/>
                  <a:pt x="11610966" y="6402858"/>
                  <a:pt x="11610966" y="6381576"/>
                </a:cubicBezTo>
                <a:cubicBezTo>
                  <a:pt x="11610966" y="6363841"/>
                  <a:pt x="11621480" y="6346106"/>
                  <a:pt x="11639005" y="6342559"/>
                </a:cubicBezTo>
                <a:cubicBezTo>
                  <a:pt x="11639005" y="6342559"/>
                  <a:pt x="11639005" y="6331919"/>
                  <a:pt x="11639005" y="6331919"/>
                </a:cubicBezTo>
                <a:close/>
                <a:moveTo>
                  <a:pt x="11649257" y="6321170"/>
                </a:moveTo>
                <a:cubicBezTo>
                  <a:pt x="11616236" y="6321170"/>
                  <a:pt x="11589469" y="6348239"/>
                  <a:pt x="11589469" y="6381630"/>
                </a:cubicBezTo>
                <a:cubicBezTo>
                  <a:pt x="11589469" y="6415021"/>
                  <a:pt x="11616236" y="6442090"/>
                  <a:pt x="11649257" y="6442090"/>
                </a:cubicBezTo>
                <a:cubicBezTo>
                  <a:pt x="11682277" y="6442090"/>
                  <a:pt x="11709045" y="6415021"/>
                  <a:pt x="11709045" y="6381630"/>
                </a:cubicBezTo>
                <a:cubicBezTo>
                  <a:pt x="11709045" y="6348239"/>
                  <a:pt x="11682277" y="6321170"/>
                  <a:pt x="11649257" y="6321170"/>
                </a:cubicBezTo>
                <a:close/>
                <a:moveTo>
                  <a:pt x="11649257" y="6314453"/>
                </a:moveTo>
                <a:cubicBezTo>
                  <a:pt x="11685987" y="6314453"/>
                  <a:pt x="11715763" y="6344529"/>
                  <a:pt x="11715763" y="6381630"/>
                </a:cubicBezTo>
                <a:cubicBezTo>
                  <a:pt x="11715763" y="6418732"/>
                  <a:pt x="11685987" y="6448808"/>
                  <a:pt x="11649257" y="6448808"/>
                </a:cubicBezTo>
                <a:cubicBezTo>
                  <a:pt x="11612526" y="6448808"/>
                  <a:pt x="11582751" y="6418732"/>
                  <a:pt x="11582751" y="6381630"/>
                </a:cubicBezTo>
                <a:cubicBezTo>
                  <a:pt x="11582751" y="6344529"/>
                  <a:pt x="11612526" y="6314453"/>
                  <a:pt x="11649257" y="6314453"/>
                </a:cubicBezTo>
                <a:close/>
                <a:moveTo>
                  <a:pt x="11824549" y="6311766"/>
                </a:moveTo>
                <a:cubicBezTo>
                  <a:pt x="11828050" y="6311766"/>
                  <a:pt x="11828050" y="6315292"/>
                  <a:pt x="11828050" y="6318819"/>
                </a:cubicBezTo>
                <a:cubicBezTo>
                  <a:pt x="11842055" y="6361141"/>
                  <a:pt x="11842055" y="6399936"/>
                  <a:pt x="11828050" y="6442258"/>
                </a:cubicBezTo>
                <a:cubicBezTo>
                  <a:pt x="11828050" y="6449312"/>
                  <a:pt x="11828050" y="6449312"/>
                  <a:pt x="11824549" y="6449312"/>
                </a:cubicBezTo>
                <a:cubicBezTo>
                  <a:pt x="11821047" y="6452839"/>
                  <a:pt x="11817546" y="6449312"/>
                  <a:pt x="11817546" y="6449312"/>
                </a:cubicBezTo>
                <a:lnTo>
                  <a:pt x="11730012" y="6389356"/>
                </a:lnTo>
                <a:cubicBezTo>
                  <a:pt x="11726510" y="6385829"/>
                  <a:pt x="11726510" y="6382302"/>
                  <a:pt x="11726510" y="6382302"/>
                </a:cubicBezTo>
                <a:cubicBezTo>
                  <a:pt x="11726510" y="6378776"/>
                  <a:pt x="11726510" y="6375249"/>
                  <a:pt x="11730012" y="6371721"/>
                </a:cubicBezTo>
                <a:cubicBezTo>
                  <a:pt x="11730012" y="6371721"/>
                  <a:pt x="11730012" y="6371721"/>
                  <a:pt x="11814044" y="6315292"/>
                </a:cubicBezTo>
                <a:cubicBezTo>
                  <a:pt x="11821047" y="6311766"/>
                  <a:pt x="11824549" y="6311766"/>
                  <a:pt x="11824549" y="6311766"/>
                </a:cubicBezTo>
                <a:close/>
                <a:moveTo>
                  <a:pt x="11473964" y="6311766"/>
                </a:moveTo>
                <a:cubicBezTo>
                  <a:pt x="11477466" y="6311766"/>
                  <a:pt x="11480967" y="6311766"/>
                  <a:pt x="11480967" y="6315292"/>
                </a:cubicBezTo>
                <a:lnTo>
                  <a:pt x="11568501" y="6371721"/>
                </a:lnTo>
                <a:cubicBezTo>
                  <a:pt x="11572002" y="6375249"/>
                  <a:pt x="11572002" y="6378776"/>
                  <a:pt x="11572002" y="6382302"/>
                </a:cubicBezTo>
                <a:cubicBezTo>
                  <a:pt x="11572002" y="6385829"/>
                  <a:pt x="11572002" y="6389356"/>
                  <a:pt x="11568501" y="6389356"/>
                </a:cubicBezTo>
                <a:cubicBezTo>
                  <a:pt x="11568501" y="6389356"/>
                  <a:pt x="11568501" y="6389356"/>
                  <a:pt x="11480967" y="6449312"/>
                </a:cubicBezTo>
                <a:cubicBezTo>
                  <a:pt x="11477466" y="6449312"/>
                  <a:pt x="11473964" y="6452839"/>
                  <a:pt x="11473964" y="6449312"/>
                </a:cubicBezTo>
                <a:cubicBezTo>
                  <a:pt x="11470463" y="6449312"/>
                  <a:pt x="11470463" y="6445785"/>
                  <a:pt x="11466961" y="6445785"/>
                </a:cubicBezTo>
                <a:cubicBezTo>
                  <a:pt x="11456457" y="6399936"/>
                  <a:pt x="11456457" y="6361141"/>
                  <a:pt x="11466961" y="6318819"/>
                </a:cubicBezTo>
                <a:cubicBezTo>
                  <a:pt x="11470463" y="6315292"/>
                  <a:pt x="11470463" y="6311766"/>
                  <a:pt x="11473964" y="6311766"/>
                </a:cubicBezTo>
                <a:close/>
                <a:moveTo>
                  <a:pt x="11070316" y="6301017"/>
                </a:moveTo>
                <a:cubicBezTo>
                  <a:pt x="11070316" y="6304543"/>
                  <a:pt x="11066828" y="6304543"/>
                  <a:pt x="11070316" y="6308070"/>
                </a:cubicBezTo>
                <a:cubicBezTo>
                  <a:pt x="11112166" y="6470304"/>
                  <a:pt x="11112166" y="6470304"/>
                  <a:pt x="11112166" y="6470304"/>
                </a:cubicBezTo>
                <a:cubicBezTo>
                  <a:pt x="11112166" y="6477358"/>
                  <a:pt x="11119141" y="6491465"/>
                  <a:pt x="11133091" y="6491465"/>
                </a:cubicBezTo>
                <a:cubicBezTo>
                  <a:pt x="11143554" y="6491465"/>
                  <a:pt x="11143554" y="6491465"/>
                  <a:pt x="11143554" y="6491465"/>
                </a:cubicBezTo>
                <a:cubicBezTo>
                  <a:pt x="11140066" y="6494992"/>
                  <a:pt x="11140066" y="6494992"/>
                  <a:pt x="11140066" y="6498518"/>
                </a:cubicBezTo>
                <a:cubicBezTo>
                  <a:pt x="11136578" y="6509098"/>
                  <a:pt x="11133091" y="6519679"/>
                  <a:pt x="11112166" y="6519679"/>
                </a:cubicBezTo>
                <a:cubicBezTo>
                  <a:pt x="11077291" y="6516153"/>
                  <a:pt x="11077291" y="6516153"/>
                  <a:pt x="11077291" y="6516153"/>
                </a:cubicBezTo>
                <a:cubicBezTo>
                  <a:pt x="11077291" y="6516153"/>
                  <a:pt x="11073804" y="6516153"/>
                  <a:pt x="11073804" y="6519679"/>
                </a:cubicBezTo>
                <a:cubicBezTo>
                  <a:pt x="11070316" y="6519679"/>
                  <a:pt x="11070316" y="6523206"/>
                  <a:pt x="11070316" y="6523206"/>
                </a:cubicBezTo>
                <a:cubicBezTo>
                  <a:pt x="11070316" y="6544367"/>
                  <a:pt x="11070316" y="6544367"/>
                  <a:pt x="11070316" y="6544367"/>
                </a:cubicBezTo>
                <a:cubicBezTo>
                  <a:pt x="11070316" y="6547894"/>
                  <a:pt x="11073804" y="6547894"/>
                  <a:pt x="11077291" y="6551421"/>
                </a:cubicBezTo>
                <a:cubicBezTo>
                  <a:pt x="11087754" y="6551421"/>
                  <a:pt x="11108678" y="6554947"/>
                  <a:pt x="11122628" y="6554947"/>
                </a:cubicBezTo>
                <a:cubicBezTo>
                  <a:pt x="11126116" y="6554947"/>
                  <a:pt x="11126116" y="6554947"/>
                  <a:pt x="11126116" y="6554947"/>
                </a:cubicBezTo>
                <a:cubicBezTo>
                  <a:pt x="11154016" y="6554947"/>
                  <a:pt x="11171453" y="6537313"/>
                  <a:pt x="11181916" y="6502045"/>
                </a:cubicBezTo>
                <a:cubicBezTo>
                  <a:pt x="11192378" y="6463250"/>
                  <a:pt x="11206329" y="6410348"/>
                  <a:pt x="11213303" y="6371553"/>
                </a:cubicBezTo>
                <a:cubicBezTo>
                  <a:pt x="11220279" y="6353919"/>
                  <a:pt x="11223766" y="6339811"/>
                  <a:pt x="11227253" y="6329231"/>
                </a:cubicBezTo>
                <a:cubicBezTo>
                  <a:pt x="11230741" y="6308070"/>
                  <a:pt x="11230741" y="6308070"/>
                  <a:pt x="11230741" y="6308070"/>
                </a:cubicBezTo>
                <a:cubicBezTo>
                  <a:pt x="11230741" y="6304543"/>
                  <a:pt x="11230741" y="6304543"/>
                  <a:pt x="11230741" y="6301017"/>
                </a:cubicBezTo>
                <a:cubicBezTo>
                  <a:pt x="11227253" y="6301017"/>
                  <a:pt x="11227253" y="6301017"/>
                  <a:pt x="11223766" y="6301017"/>
                </a:cubicBezTo>
                <a:cubicBezTo>
                  <a:pt x="11195866" y="6301017"/>
                  <a:pt x="11195866" y="6301017"/>
                  <a:pt x="11195866" y="6301017"/>
                </a:cubicBezTo>
                <a:cubicBezTo>
                  <a:pt x="11192378" y="6301017"/>
                  <a:pt x="11188891" y="6301017"/>
                  <a:pt x="11188891" y="6304543"/>
                </a:cubicBezTo>
                <a:cubicBezTo>
                  <a:pt x="11150528" y="6449143"/>
                  <a:pt x="11150528" y="6449143"/>
                  <a:pt x="11150528" y="6449143"/>
                </a:cubicBezTo>
                <a:cubicBezTo>
                  <a:pt x="11147041" y="6449143"/>
                  <a:pt x="11147041" y="6449143"/>
                  <a:pt x="11147041" y="6449143"/>
                </a:cubicBezTo>
                <a:cubicBezTo>
                  <a:pt x="11112166" y="6304543"/>
                  <a:pt x="11112166" y="6304543"/>
                  <a:pt x="11112166" y="6304543"/>
                </a:cubicBezTo>
                <a:cubicBezTo>
                  <a:pt x="11108678" y="6301017"/>
                  <a:pt x="11108678" y="6301017"/>
                  <a:pt x="11105191" y="6301017"/>
                </a:cubicBezTo>
                <a:cubicBezTo>
                  <a:pt x="11077291" y="6301017"/>
                  <a:pt x="11077291" y="6301017"/>
                  <a:pt x="11077291" y="6301017"/>
                </a:cubicBezTo>
                <a:cubicBezTo>
                  <a:pt x="11073804" y="6301017"/>
                  <a:pt x="11070316" y="6301017"/>
                  <a:pt x="11070316" y="6301017"/>
                </a:cubicBezTo>
                <a:close/>
                <a:moveTo>
                  <a:pt x="11038289" y="6296986"/>
                </a:moveTo>
                <a:cubicBezTo>
                  <a:pt x="11017163" y="6296986"/>
                  <a:pt x="10999559" y="6311057"/>
                  <a:pt x="10985474" y="6318092"/>
                </a:cubicBezTo>
                <a:cubicBezTo>
                  <a:pt x="10985474" y="6307539"/>
                  <a:pt x="10985474" y="6307539"/>
                  <a:pt x="10985474" y="6307539"/>
                </a:cubicBezTo>
                <a:cubicBezTo>
                  <a:pt x="10985474" y="6300504"/>
                  <a:pt x="10981954" y="6300504"/>
                  <a:pt x="10978433" y="6300504"/>
                </a:cubicBezTo>
                <a:cubicBezTo>
                  <a:pt x="10950264" y="6300504"/>
                  <a:pt x="10950264" y="6300504"/>
                  <a:pt x="10950264" y="6300504"/>
                </a:cubicBezTo>
                <a:cubicBezTo>
                  <a:pt x="10946743" y="6300504"/>
                  <a:pt x="10943222" y="6300504"/>
                  <a:pt x="10943222" y="6307539"/>
                </a:cubicBezTo>
                <a:cubicBezTo>
                  <a:pt x="10943222" y="6483422"/>
                  <a:pt x="10943222" y="6483422"/>
                  <a:pt x="10943222" y="6483422"/>
                </a:cubicBezTo>
                <a:cubicBezTo>
                  <a:pt x="10943222" y="6486940"/>
                  <a:pt x="10946743" y="6490457"/>
                  <a:pt x="10950264" y="6490457"/>
                </a:cubicBezTo>
                <a:cubicBezTo>
                  <a:pt x="10978433" y="6490457"/>
                  <a:pt x="10978433" y="6490457"/>
                  <a:pt x="10978433" y="6490457"/>
                </a:cubicBezTo>
                <a:cubicBezTo>
                  <a:pt x="10981954" y="6490457"/>
                  <a:pt x="10985474" y="6486940"/>
                  <a:pt x="10985474" y="6483422"/>
                </a:cubicBezTo>
                <a:cubicBezTo>
                  <a:pt x="10985474" y="6360304"/>
                  <a:pt x="10985474" y="6360304"/>
                  <a:pt x="10985474" y="6360304"/>
                </a:cubicBezTo>
                <a:cubicBezTo>
                  <a:pt x="10992517" y="6356786"/>
                  <a:pt x="11013643" y="6339198"/>
                  <a:pt x="11038289" y="6339198"/>
                </a:cubicBezTo>
                <a:cubicBezTo>
                  <a:pt x="11041811" y="6335680"/>
                  <a:pt x="11045332" y="6335680"/>
                  <a:pt x="11045332" y="6332163"/>
                </a:cubicBezTo>
                <a:cubicBezTo>
                  <a:pt x="11045332" y="6304022"/>
                  <a:pt x="11045332" y="6304022"/>
                  <a:pt x="11045332" y="6304022"/>
                </a:cubicBezTo>
                <a:cubicBezTo>
                  <a:pt x="11045332" y="6304022"/>
                  <a:pt x="11045332" y="6300504"/>
                  <a:pt x="11041811" y="6300504"/>
                </a:cubicBezTo>
                <a:cubicBezTo>
                  <a:pt x="11041811" y="6296986"/>
                  <a:pt x="11038289" y="6296986"/>
                  <a:pt x="11038289" y="6296986"/>
                </a:cubicBezTo>
                <a:close/>
                <a:moveTo>
                  <a:pt x="10831647" y="6292955"/>
                </a:moveTo>
                <a:cubicBezTo>
                  <a:pt x="10810578" y="6292955"/>
                  <a:pt x="10775463" y="6300026"/>
                  <a:pt x="10761417" y="6300026"/>
                </a:cubicBezTo>
                <a:cubicBezTo>
                  <a:pt x="10757905" y="6300026"/>
                  <a:pt x="10754394" y="6303562"/>
                  <a:pt x="10754394" y="6307098"/>
                </a:cubicBezTo>
                <a:cubicBezTo>
                  <a:pt x="10754394" y="6307098"/>
                  <a:pt x="10754394" y="6307098"/>
                  <a:pt x="10754394" y="6331847"/>
                </a:cubicBezTo>
                <a:cubicBezTo>
                  <a:pt x="10754394" y="6335383"/>
                  <a:pt x="10754394" y="6335383"/>
                  <a:pt x="10757905" y="6338919"/>
                </a:cubicBezTo>
                <a:cubicBezTo>
                  <a:pt x="10757905" y="6338919"/>
                  <a:pt x="10761417" y="6338919"/>
                  <a:pt x="10761417" y="6338919"/>
                </a:cubicBezTo>
                <a:cubicBezTo>
                  <a:pt x="10778974" y="6338919"/>
                  <a:pt x="10807067" y="6335383"/>
                  <a:pt x="10828136" y="6335383"/>
                </a:cubicBezTo>
                <a:cubicBezTo>
                  <a:pt x="10842182" y="6335383"/>
                  <a:pt x="10852717" y="6345990"/>
                  <a:pt x="10852717" y="6360133"/>
                </a:cubicBezTo>
                <a:cubicBezTo>
                  <a:pt x="10852717" y="6360133"/>
                  <a:pt x="10852717" y="6360133"/>
                  <a:pt x="10852717" y="6370740"/>
                </a:cubicBezTo>
                <a:cubicBezTo>
                  <a:pt x="10852717" y="6370740"/>
                  <a:pt x="10852717" y="6370740"/>
                  <a:pt x="10803555" y="6374276"/>
                </a:cubicBezTo>
                <a:cubicBezTo>
                  <a:pt x="10761417" y="6377811"/>
                  <a:pt x="10740347" y="6395489"/>
                  <a:pt x="10740347" y="6434381"/>
                </a:cubicBezTo>
                <a:cubicBezTo>
                  <a:pt x="10740347" y="6473273"/>
                  <a:pt x="10761417" y="6494487"/>
                  <a:pt x="10796532" y="6494487"/>
                </a:cubicBezTo>
                <a:cubicBezTo>
                  <a:pt x="10824625" y="6494487"/>
                  <a:pt x="10859740" y="6480344"/>
                  <a:pt x="10859740" y="6480344"/>
                </a:cubicBezTo>
                <a:cubicBezTo>
                  <a:pt x="10866763" y="6487416"/>
                  <a:pt x="10873786" y="6490951"/>
                  <a:pt x="10887833" y="6494487"/>
                </a:cubicBezTo>
                <a:cubicBezTo>
                  <a:pt x="10891344" y="6494487"/>
                  <a:pt x="10891344" y="6494487"/>
                  <a:pt x="10894855" y="6490951"/>
                </a:cubicBezTo>
                <a:cubicBezTo>
                  <a:pt x="10894855" y="6490951"/>
                  <a:pt x="10894855" y="6487416"/>
                  <a:pt x="10894855" y="6487416"/>
                </a:cubicBezTo>
                <a:cubicBezTo>
                  <a:pt x="10894855" y="6487416"/>
                  <a:pt x="10894855" y="6487416"/>
                  <a:pt x="10894855" y="6360133"/>
                </a:cubicBezTo>
                <a:cubicBezTo>
                  <a:pt x="10894855" y="6314169"/>
                  <a:pt x="10873786" y="6292955"/>
                  <a:pt x="10831647" y="6292955"/>
                </a:cubicBezTo>
                <a:close/>
                <a:moveTo>
                  <a:pt x="10495822" y="6292954"/>
                </a:moveTo>
                <a:cubicBezTo>
                  <a:pt x="10448333" y="6292954"/>
                  <a:pt x="10409835" y="6338069"/>
                  <a:pt x="10409835" y="6393721"/>
                </a:cubicBezTo>
                <a:cubicBezTo>
                  <a:pt x="10409835" y="6449373"/>
                  <a:pt x="10448333" y="6494487"/>
                  <a:pt x="10495822" y="6494487"/>
                </a:cubicBezTo>
                <a:cubicBezTo>
                  <a:pt x="10543311" y="6494487"/>
                  <a:pt x="10581809" y="6449373"/>
                  <a:pt x="10581809" y="6393721"/>
                </a:cubicBezTo>
                <a:cubicBezTo>
                  <a:pt x="10581809" y="6338069"/>
                  <a:pt x="10543311" y="6292954"/>
                  <a:pt x="10495822" y="6292954"/>
                </a:cubicBezTo>
                <a:close/>
                <a:moveTo>
                  <a:pt x="10241892" y="6268771"/>
                </a:moveTo>
                <a:cubicBezTo>
                  <a:pt x="10248859" y="6268771"/>
                  <a:pt x="10255825" y="6268771"/>
                  <a:pt x="10273241" y="6268771"/>
                </a:cubicBezTo>
                <a:cubicBezTo>
                  <a:pt x="10273241" y="6268771"/>
                  <a:pt x="10273241" y="6268771"/>
                  <a:pt x="10290657" y="6268771"/>
                </a:cubicBezTo>
                <a:cubicBezTo>
                  <a:pt x="10322007" y="6268771"/>
                  <a:pt x="10335940" y="6290024"/>
                  <a:pt x="10335940" y="6307735"/>
                </a:cubicBezTo>
                <a:cubicBezTo>
                  <a:pt x="10335940" y="6332529"/>
                  <a:pt x="10318523" y="6346697"/>
                  <a:pt x="10287174" y="6346697"/>
                </a:cubicBezTo>
                <a:cubicBezTo>
                  <a:pt x="10266274" y="6346697"/>
                  <a:pt x="10248859" y="6346697"/>
                  <a:pt x="10241892" y="6346697"/>
                </a:cubicBezTo>
                <a:cubicBezTo>
                  <a:pt x="10241892" y="6346697"/>
                  <a:pt x="10241892" y="6346697"/>
                  <a:pt x="10241892" y="6268771"/>
                </a:cubicBezTo>
                <a:close/>
                <a:moveTo>
                  <a:pt x="10659063" y="6255336"/>
                </a:moveTo>
                <a:cubicBezTo>
                  <a:pt x="10659063" y="6255336"/>
                  <a:pt x="10659063" y="6255336"/>
                  <a:pt x="10627410" y="6262370"/>
                </a:cubicBezTo>
                <a:cubicBezTo>
                  <a:pt x="10623893" y="6262370"/>
                  <a:pt x="10623893" y="6265887"/>
                  <a:pt x="10623893" y="6269404"/>
                </a:cubicBezTo>
                <a:cubicBezTo>
                  <a:pt x="10623893" y="6269404"/>
                  <a:pt x="10623893" y="6269404"/>
                  <a:pt x="10623893" y="6301056"/>
                </a:cubicBezTo>
                <a:cubicBezTo>
                  <a:pt x="10623893" y="6301056"/>
                  <a:pt x="10623893" y="6301056"/>
                  <a:pt x="10606308" y="6301056"/>
                </a:cubicBezTo>
                <a:cubicBezTo>
                  <a:pt x="10602792" y="6301056"/>
                  <a:pt x="10599275" y="6301056"/>
                  <a:pt x="10599275" y="6308090"/>
                </a:cubicBezTo>
                <a:cubicBezTo>
                  <a:pt x="10599275" y="6308090"/>
                  <a:pt x="10599275" y="6308090"/>
                  <a:pt x="10599275" y="6332708"/>
                </a:cubicBezTo>
                <a:cubicBezTo>
                  <a:pt x="10599275" y="6336226"/>
                  <a:pt x="10602792" y="6339742"/>
                  <a:pt x="10606308" y="6339742"/>
                </a:cubicBezTo>
                <a:cubicBezTo>
                  <a:pt x="10606308" y="6339742"/>
                  <a:pt x="10606308" y="6339742"/>
                  <a:pt x="10623893" y="6339742"/>
                </a:cubicBezTo>
                <a:cubicBezTo>
                  <a:pt x="10623893" y="6339742"/>
                  <a:pt x="10623893" y="6339742"/>
                  <a:pt x="10623893" y="6424149"/>
                </a:cubicBezTo>
                <a:cubicBezTo>
                  <a:pt x="10623893" y="6476902"/>
                  <a:pt x="10637961" y="6494487"/>
                  <a:pt x="10680164" y="6494487"/>
                </a:cubicBezTo>
                <a:cubicBezTo>
                  <a:pt x="10690715" y="6494487"/>
                  <a:pt x="10701266" y="6490971"/>
                  <a:pt x="10711817" y="6490971"/>
                </a:cubicBezTo>
                <a:cubicBezTo>
                  <a:pt x="10715334" y="6490971"/>
                  <a:pt x="10718851" y="6487454"/>
                  <a:pt x="10718851" y="6483936"/>
                </a:cubicBezTo>
                <a:cubicBezTo>
                  <a:pt x="10718851" y="6483936"/>
                  <a:pt x="10718851" y="6483936"/>
                  <a:pt x="10718851" y="6459318"/>
                </a:cubicBezTo>
                <a:cubicBezTo>
                  <a:pt x="10718851" y="6455801"/>
                  <a:pt x="10715334" y="6452284"/>
                  <a:pt x="10711817" y="6452284"/>
                </a:cubicBezTo>
                <a:cubicBezTo>
                  <a:pt x="10704783" y="6452284"/>
                  <a:pt x="10694232" y="6452284"/>
                  <a:pt x="10687198" y="6452284"/>
                </a:cubicBezTo>
                <a:cubicBezTo>
                  <a:pt x="10666096" y="6452284"/>
                  <a:pt x="10666096" y="6445250"/>
                  <a:pt x="10666096" y="6417115"/>
                </a:cubicBezTo>
                <a:cubicBezTo>
                  <a:pt x="10666096" y="6417115"/>
                  <a:pt x="10666096" y="6417115"/>
                  <a:pt x="10666096" y="6339742"/>
                </a:cubicBezTo>
                <a:cubicBezTo>
                  <a:pt x="10666096" y="6339742"/>
                  <a:pt x="10666096" y="6339742"/>
                  <a:pt x="10711817" y="6339742"/>
                </a:cubicBezTo>
                <a:cubicBezTo>
                  <a:pt x="10715334" y="6339742"/>
                  <a:pt x="10718851" y="6336226"/>
                  <a:pt x="10718851" y="6332708"/>
                </a:cubicBezTo>
                <a:cubicBezTo>
                  <a:pt x="10718851" y="6332708"/>
                  <a:pt x="10718851" y="6332708"/>
                  <a:pt x="10718851" y="6308090"/>
                </a:cubicBezTo>
                <a:cubicBezTo>
                  <a:pt x="10718851" y="6301056"/>
                  <a:pt x="10715334" y="6301056"/>
                  <a:pt x="10711817" y="6301056"/>
                </a:cubicBezTo>
                <a:cubicBezTo>
                  <a:pt x="10711817" y="6301056"/>
                  <a:pt x="10711817" y="6301056"/>
                  <a:pt x="10666096" y="6301056"/>
                </a:cubicBezTo>
                <a:cubicBezTo>
                  <a:pt x="10666096" y="6301056"/>
                  <a:pt x="10666096" y="6301056"/>
                  <a:pt x="10666096" y="6262370"/>
                </a:cubicBezTo>
                <a:cubicBezTo>
                  <a:pt x="10666096" y="6258853"/>
                  <a:pt x="10666096" y="6258853"/>
                  <a:pt x="10662580" y="6255336"/>
                </a:cubicBezTo>
                <a:cubicBezTo>
                  <a:pt x="10662580" y="6255336"/>
                  <a:pt x="10659063" y="6255336"/>
                  <a:pt x="10659063" y="6255336"/>
                </a:cubicBezTo>
                <a:close/>
                <a:moveTo>
                  <a:pt x="10283668" y="6227122"/>
                </a:moveTo>
                <a:cubicBezTo>
                  <a:pt x="10273174" y="6227122"/>
                  <a:pt x="10241689" y="6227122"/>
                  <a:pt x="10203208" y="6230633"/>
                </a:cubicBezTo>
                <a:cubicBezTo>
                  <a:pt x="10199710" y="6230633"/>
                  <a:pt x="10196211" y="6234144"/>
                  <a:pt x="10196211" y="6237655"/>
                </a:cubicBezTo>
                <a:cubicBezTo>
                  <a:pt x="10196211" y="6237655"/>
                  <a:pt x="10196211" y="6237655"/>
                  <a:pt x="10196211" y="6483435"/>
                </a:cubicBezTo>
                <a:cubicBezTo>
                  <a:pt x="10196211" y="6486946"/>
                  <a:pt x="10199710" y="6490457"/>
                  <a:pt x="10203208" y="6490457"/>
                </a:cubicBezTo>
                <a:cubicBezTo>
                  <a:pt x="10203208" y="6490457"/>
                  <a:pt x="10203208" y="6490457"/>
                  <a:pt x="10234693" y="6490457"/>
                </a:cubicBezTo>
                <a:cubicBezTo>
                  <a:pt x="10238191" y="6490457"/>
                  <a:pt x="10241689" y="6486946"/>
                  <a:pt x="10241689" y="6483435"/>
                </a:cubicBezTo>
                <a:cubicBezTo>
                  <a:pt x="10241689" y="6483435"/>
                  <a:pt x="10241689" y="6483435"/>
                  <a:pt x="10241689" y="6385123"/>
                </a:cubicBezTo>
                <a:cubicBezTo>
                  <a:pt x="10252184" y="6388634"/>
                  <a:pt x="10269675" y="6388634"/>
                  <a:pt x="10290665" y="6388634"/>
                </a:cubicBezTo>
                <a:cubicBezTo>
                  <a:pt x="10290665" y="6388634"/>
                  <a:pt x="10290665" y="6388634"/>
                  <a:pt x="10336143" y="6486946"/>
                </a:cubicBezTo>
                <a:cubicBezTo>
                  <a:pt x="10336143" y="6486946"/>
                  <a:pt x="10339641" y="6490457"/>
                  <a:pt x="10343139" y="6490457"/>
                </a:cubicBezTo>
                <a:cubicBezTo>
                  <a:pt x="10343139" y="6490457"/>
                  <a:pt x="10343139" y="6490457"/>
                  <a:pt x="10374624" y="6490457"/>
                </a:cubicBezTo>
                <a:cubicBezTo>
                  <a:pt x="10378122" y="6490457"/>
                  <a:pt x="10381620" y="6486946"/>
                  <a:pt x="10381620" y="6486946"/>
                </a:cubicBezTo>
                <a:cubicBezTo>
                  <a:pt x="10381620" y="6483435"/>
                  <a:pt x="10381620" y="6483435"/>
                  <a:pt x="10381620" y="6479924"/>
                </a:cubicBezTo>
                <a:lnTo>
                  <a:pt x="10336143" y="6374590"/>
                </a:lnTo>
                <a:cubicBezTo>
                  <a:pt x="10367627" y="6360545"/>
                  <a:pt x="10381620" y="6339478"/>
                  <a:pt x="10381620" y="6307878"/>
                </a:cubicBezTo>
                <a:cubicBezTo>
                  <a:pt x="10381620" y="6269255"/>
                  <a:pt x="10364129" y="6227122"/>
                  <a:pt x="10290665" y="6227122"/>
                </a:cubicBezTo>
                <a:cubicBezTo>
                  <a:pt x="10290665" y="6227122"/>
                  <a:pt x="10287167" y="6227122"/>
                  <a:pt x="10283668" y="6227122"/>
                </a:cubicBezTo>
                <a:close/>
                <a:moveTo>
                  <a:pt x="11839186" y="6196200"/>
                </a:moveTo>
                <a:cubicBezTo>
                  <a:pt x="11841365" y="6196641"/>
                  <a:pt x="11843980" y="6198404"/>
                  <a:pt x="11845722" y="6201931"/>
                </a:cubicBezTo>
                <a:cubicBezTo>
                  <a:pt x="11901498" y="6258361"/>
                  <a:pt x="11929385" y="6350058"/>
                  <a:pt x="11908470" y="6441755"/>
                </a:cubicBezTo>
                <a:cubicBezTo>
                  <a:pt x="11908470" y="6445282"/>
                  <a:pt x="11904984" y="6448808"/>
                  <a:pt x="11898012" y="6445282"/>
                </a:cubicBezTo>
                <a:cubicBezTo>
                  <a:pt x="11898012" y="6445282"/>
                  <a:pt x="11898012" y="6445282"/>
                  <a:pt x="11859666" y="6434701"/>
                </a:cubicBezTo>
                <a:cubicBezTo>
                  <a:pt x="11856180" y="6434701"/>
                  <a:pt x="11852694" y="6431174"/>
                  <a:pt x="11852694" y="6424121"/>
                </a:cubicBezTo>
                <a:cubicBezTo>
                  <a:pt x="11866638" y="6350058"/>
                  <a:pt x="11849208" y="6290101"/>
                  <a:pt x="11807377" y="6244253"/>
                </a:cubicBezTo>
                <a:cubicBezTo>
                  <a:pt x="11800405" y="6240727"/>
                  <a:pt x="11800405" y="6233672"/>
                  <a:pt x="11807377" y="6230146"/>
                </a:cubicBezTo>
                <a:cubicBezTo>
                  <a:pt x="11807377" y="6230146"/>
                  <a:pt x="11807377" y="6230146"/>
                  <a:pt x="11835264" y="6198404"/>
                </a:cubicBezTo>
                <a:cubicBezTo>
                  <a:pt x="11835264" y="6196641"/>
                  <a:pt x="11837008" y="6195759"/>
                  <a:pt x="11839186" y="6196200"/>
                </a:cubicBezTo>
                <a:close/>
                <a:moveTo>
                  <a:pt x="11458923" y="6196200"/>
                </a:moveTo>
                <a:cubicBezTo>
                  <a:pt x="11461124" y="6195759"/>
                  <a:pt x="11462885" y="6196641"/>
                  <a:pt x="11462885" y="6198404"/>
                </a:cubicBezTo>
                <a:cubicBezTo>
                  <a:pt x="11462885" y="6198404"/>
                  <a:pt x="11462885" y="6198404"/>
                  <a:pt x="11494585" y="6230146"/>
                </a:cubicBezTo>
                <a:cubicBezTo>
                  <a:pt x="11498108" y="6233672"/>
                  <a:pt x="11498108" y="6240727"/>
                  <a:pt x="11491063" y="6244253"/>
                </a:cubicBezTo>
                <a:cubicBezTo>
                  <a:pt x="11448796" y="6290101"/>
                  <a:pt x="11431184" y="6350058"/>
                  <a:pt x="11445274" y="6424121"/>
                </a:cubicBezTo>
                <a:cubicBezTo>
                  <a:pt x="11445274" y="6431174"/>
                  <a:pt x="11441752" y="6434701"/>
                  <a:pt x="11438229" y="6434701"/>
                </a:cubicBezTo>
                <a:cubicBezTo>
                  <a:pt x="11438229" y="6434701"/>
                  <a:pt x="11438229" y="6434701"/>
                  <a:pt x="11399484" y="6445282"/>
                </a:cubicBezTo>
                <a:cubicBezTo>
                  <a:pt x="11392439" y="6448808"/>
                  <a:pt x="11388917" y="6445282"/>
                  <a:pt x="11388917" y="6441755"/>
                </a:cubicBezTo>
                <a:cubicBezTo>
                  <a:pt x="11367783" y="6350058"/>
                  <a:pt x="11395962" y="6258361"/>
                  <a:pt x="11452318" y="6201931"/>
                </a:cubicBezTo>
                <a:cubicBezTo>
                  <a:pt x="11454079" y="6198404"/>
                  <a:pt x="11456721" y="6196641"/>
                  <a:pt x="11458923" y="6196200"/>
                </a:cubicBezTo>
                <a:close/>
                <a:moveTo>
                  <a:pt x="11677605" y="6190846"/>
                </a:moveTo>
                <a:cubicBezTo>
                  <a:pt x="11681098" y="6190846"/>
                  <a:pt x="11681098" y="6190846"/>
                  <a:pt x="11684592" y="6190846"/>
                </a:cubicBezTo>
                <a:cubicBezTo>
                  <a:pt x="11730003" y="6201442"/>
                  <a:pt x="11761442" y="6219099"/>
                  <a:pt x="11792882" y="6254415"/>
                </a:cubicBezTo>
                <a:cubicBezTo>
                  <a:pt x="11796375" y="6257947"/>
                  <a:pt x="11796375" y="6257947"/>
                  <a:pt x="11796375" y="6261479"/>
                </a:cubicBezTo>
                <a:cubicBezTo>
                  <a:pt x="11796375" y="6265010"/>
                  <a:pt x="11792882" y="6265010"/>
                  <a:pt x="11789388" y="6268542"/>
                </a:cubicBezTo>
                <a:cubicBezTo>
                  <a:pt x="11789388" y="6268542"/>
                  <a:pt x="11789388" y="6268542"/>
                  <a:pt x="11698565" y="6314453"/>
                </a:cubicBezTo>
                <a:cubicBezTo>
                  <a:pt x="11695071" y="6314453"/>
                  <a:pt x="11691578" y="6314453"/>
                  <a:pt x="11688084" y="6314453"/>
                </a:cubicBezTo>
                <a:cubicBezTo>
                  <a:pt x="11684592" y="6310921"/>
                  <a:pt x="11684592" y="6307389"/>
                  <a:pt x="11681098" y="6303858"/>
                </a:cubicBezTo>
                <a:cubicBezTo>
                  <a:pt x="11681098" y="6303858"/>
                  <a:pt x="11681098" y="6303858"/>
                  <a:pt x="11674112" y="6201442"/>
                </a:cubicBezTo>
                <a:cubicBezTo>
                  <a:pt x="11674112" y="6197910"/>
                  <a:pt x="11674112" y="6194378"/>
                  <a:pt x="11677605" y="6190846"/>
                </a:cubicBezTo>
                <a:close/>
                <a:moveTo>
                  <a:pt x="11613922" y="6190846"/>
                </a:moveTo>
                <a:cubicBezTo>
                  <a:pt x="11617414" y="6190846"/>
                  <a:pt x="11617414" y="6190846"/>
                  <a:pt x="11620908" y="6190846"/>
                </a:cubicBezTo>
                <a:cubicBezTo>
                  <a:pt x="11620908" y="6194378"/>
                  <a:pt x="11624401" y="6197910"/>
                  <a:pt x="11624401" y="6201442"/>
                </a:cubicBezTo>
                <a:cubicBezTo>
                  <a:pt x="11624401" y="6201442"/>
                  <a:pt x="11624401" y="6201442"/>
                  <a:pt x="11613922" y="6307389"/>
                </a:cubicBezTo>
                <a:cubicBezTo>
                  <a:pt x="11613922" y="6310921"/>
                  <a:pt x="11613922" y="6314453"/>
                  <a:pt x="11610428" y="6314453"/>
                </a:cubicBezTo>
                <a:cubicBezTo>
                  <a:pt x="11606935" y="6314453"/>
                  <a:pt x="11603442" y="6314453"/>
                  <a:pt x="11599949" y="6314453"/>
                </a:cubicBezTo>
                <a:cubicBezTo>
                  <a:pt x="11599949" y="6314453"/>
                  <a:pt x="11599949" y="6314453"/>
                  <a:pt x="11509124" y="6268542"/>
                </a:cubicBezTo>
                <a:cubicBezTo>
                  <a:pt x="11505632" y="6268542"/>
                  <a:pt x="11502138" y="6265010"/>
                  <a:pt x="11502138" y="6261479"/>
                </a:cubicBezTo>
                <a:cubicBezTo>
                  <a:pt x="11502138" y="6261479"/>
                  <a:pt x="11502138" y="6257947"/>
                  <a:pt x="11505632" y="6254415"/>
                </a:cubicBezTo>
                <a:cubicBezTo>
                  <a:pt x="11537070" y="6222631"/>
                  <a:pt x="11568509" y="6201442"/>
                  <a:pt x="11613922" y="6190846"/>
                </a:cubicBezTo>
                <a:close/>
                <a:moveTo>
                  <a:pt x="11532772" y="6155914"/>
                </a:moveTo>
                <a:cubicBezTo>
                  <a:pt x="11536265" y="6155914"/>
                  <a:pt x="11539758" y="6159609"/>
                  <a:pt x="11539758" y="6163304"/>
                </a:cubicBezTo>
                <a:cubicBezTo>
                  <a:pt x="11539758" y="6166999"/>
                  <a:pt x="11539758" y="6166999"/>
                  <a:pt x="11536265" y="6166999"/>
                </a:cubicBezTo>
                <a:cubicBezTo>
                  <a:pt x="11536265" y="6166999"/>
                  <a:pt x="11536265" y="6166999"/>
                  <a:pt x="11529278" y="6170694"/>
                </a:cubicBezTo>
                <a:cubicBezTo>
                  <a:pt x="11529278" y="6170694"/>
                  <a:pt x="11529278" y="6170694"/>
                  <a:pt x="11525785" y="6163304"/>
                </a:cubicBezTo>
                <a:cubicBezTo>
                  <a:pt x="11525785" y="6163304"/>
                  <a:pt x="11525785" y="6163304"/>
                  <a:pt x="11522292" y="6163304"/>
                </a:cubicBezTo>
                <a:cubicBezTo>
                  <a:pt x="11525785" y="6159609"/>
                  <a:pt x="11529278" y="6159609"/>
                  <a:pt x="11532772" y="6155914"/>
                </a:cubicBezTo>
                <a:close/>
                <a:moveTo>
                  <a:pt x="11529297" y="6148717"/>
                </a:moveTo>
                <a:cubicBezTo>
                  <a:pt x="11525746" y="6152267"/>
                  <a:pt x="11518645" y="6155819"/>
                  <a:pt x="11511543" y="6159369"/>
                </a:cubicBezTo>
                <a:cubicBezTo>
                  <a:pt x="11511543" y="6159369"/>
                  <a:pt x="11511543" y="6159369"/>
                  <a:pt x="11515094" y="6162920"/>
                </a:cubicBezTo>
                <a:lnTo>
                  <a:pt x="11532848" y="6194878"/>
                </a:lnTo>
                <a:cubicBezTo>
                  <a:pt x="11536399" y="6194878"/>
                  <a:pt x="11536399" y="6191326"/>
                  <a:pt x="11539950" y="6191326"/>
                </a:cubicBezTo>
                <a:cubicBezTo>
                  <a:pt x="11539950" y="6191326"/>
                  <a:pt x="11539950" y="6191326"/>
                  <a:pt x="11532848" y="6177123"/>
                </a:cubicBezTo>
                <a:cubicBezTo>
                  <a:pt x="11532848" y="6177123"/>
                  <a:pt x="11532848" y="6177123"/>
                  <a:pt x="11539950" y="6173573"/>
                </a:cubicBezTo>
                <a:cubicBezTo>
                  <a:pt x="11539950" y="6173573"/>
                  <a:pt x="11539950" y="6173573"/>
                  <a:pt x="11554153" y="6184225"/>
                </a:cubicBezTo>
                <a:cubicBezTo>
                  <a:pt x="11557704" y="6180674"/>
                  <a:pt x="11557704" y="6180674"/>
                  <a:pt x="11561255" y="6180674"/>
                </a:cubicBezTo>
                <a:cubicBezTo>
                  <a:pt x="11561255" y="6180674"/>
                  <a:pt x="11561255" y="6180674"/>
                  <a:pt x="11547052" y="6166471"/>
                </a:cubicBezTo>
                <a:cubicBezTo>
                  <a:pt x="11547052" y="6166471"/>
                  <a:pt x="11547052" y="6166471"/>
                  <a:pt x="11547052" y="6162920"/>
                </a:cubicBezTo>
                <a:cubicBezTo>
                  <a:pt x="11550602" y="6155819"/>
                  <a:pt x="11539950" y="6145166"/>
                  <a:pt x="11529297" y="6148717"/>
                </a:cubicBezTo>
                <a:close/>
                <a:moveTo>
                  <a:pt x="11750205" y="6142479"/>
                </a:moveTo>
                <a:cubicBezTo>
                  <a:pt x="11753748" y="6166663"/>
                  <a:pt x="11753748" y="6166663"/>
                  <a:pt x="11753748" y="6166663"/>
                </a:cubicBezTo>
                <a:cubicBezTo>
                  <a:pt x="11746663" y="6183937"/>
                  <a:pt x="11746663" y="6183937"/>
                  <a:pt x="11746663" y="6183937"/>
                </a:cubicBezTo>
                <a:lnTo>
                  <a:pt x="11753748" y="6190846"/>
                </a:lnTo>
                <a:cubicBezTo>
                  <a:pt x="11760832" y="6173572"/>
                  <a:pt x="11760832" y="6173572"/>
                  <a:pt x="11760832" y="6173572"/>
                </a:cubicBezTo>
                <a:cubicBezTo>
                  <a:pt x="11785626" y="6159753"/>
                  <a:pt x="11785626" y="6159753"/>
                  <a:pt x="11785626" y="6159753"/>
                </a:cubicBezTo>
                <a:cubicBezTo>
                  <a:pt x="11785626" y="6159753"/>
                  <a:pt x="11782084" y="6156298"/>
                  <a:pt x="11778543" y="6156298"/>
                </a:cubicBezTo>
                <a:cubicBezTo>
                  <a:pt x="11760832" y="6163208"/>
                  <a:pt x="11760832" y="6163208"/>
                  <a:pt x="11760832" y="6163208"/>
                </a:cubicBezTo>
                <a:cubicBezTo>
                  <a:pt x="11757290" y="6145933"/>
                  <a:pt x="11757290" y="6145933"/>
                  <a:pt x="11757290" y="6145933"/>
                </a:cubicBezTo>
                <a:cubicBezTo>
                  <a:pt x="11753748" y="6142479"/>
                  <a:pt x="11753748" y="6142479"/>
                  <a:pt x="11750205" y="6142479"/>
                </a:cubicBezTo>
                <a:close/>
                <a:moveTo>
                  <a:pt x="11715224" y="6138449"/>
                </a:moveTo>
                <a:cubicBezTo>
                  <a:pt x="11718717" y="6138449"/>
                  <a:pt x="11722211" y="6138449"/>
                  <a:pt x="11725705" y="6141808"/>
                </a:cubicBezTo>
                <a:cubicBezTo>
                  <a:pt x="11725705" y="6141808"/>
                  <a:pt x="11729197" y="6141808"/>
                  <a:pt x="11729197" y="6145167"/>
                </a:cubicBezTo>
                <a:cubicBezTo>
                  <a:pt x="11729197" y="6148525"/>
                  <a:pt x="11725705" y="6151884"/>
                  <a:pt x="11722211" y="6151884"/>
                </a:cubicBezTo>
                <a:cubicBezTo>
                  <a:pt x="11722211" y="6151884"/>
                  <a:pt x="11722211" y="6151884"/>
                  <a:pt x="11711731" y="6148525"/>
                </a:cubicBezTo>
                <a:lnTo>
                  <a:pt x="11711731" y="6145167"/>
                </a:lnTo>
                <a:cubicBezTo>
                  <a:pt x="11711731" y="6145167"/>
                  <a:pt x="11711731" y="6145167"/>
                  <a:pt x="11715224" y="6138449"/>
                </a:cubicBezTo>
                <a:close/>
                <a:moveTo>
                  <a:pt x="11582079" y="6137944"/>
                </a:moveTo>
                <a:cubicBezTo>
                  <a:pt x="11589134" y="6134417"/>
                  <a:pt x="11596187" y="6141472"/>
                  <a:pt x="11596187" y="6148525"/>
                </a:cubicBezTo>
                <a:cubicBezTo>
                  <a:pt x="11596187" y="6155579"/>
                  <a:pt x="11589134" y="6162632"/>
                  <a:pt x="11582079" y="6162632"/>
                </a:cubicBezTo>
                <a:cubicBezTo>
                  <a:pt x="11575026" y="6162632"/>
                  <a:pt x="11567972" y="6159106"/>
                  <a:pt x="11567972" y="6152052"/>
                </a:cubicBezTo>
                <a:cubicBezTo>
                  <a:pt x="11567972" y="6152052"/>
                  <a:pt x="11567972" y="6152052"/>
                  <a:pt x="11567972" y="6148525"/>
                </a:cubicBezTo>
                <a:cubicBezTo>
                  <a:pt x="11567972" y="6141472"/>
                  <a:pt x="11575026" y="6137944"/>
                  <a:pt x="11582079" y="6137944"/>
                </a:cubicBezTo>
                <a:close/>
                <a:moveTo>
                  <a:pt x="11670081" y="6131730"/>
                </a:moveTo>
                <a:cubicBezTo>
                  <a:pt x="11670081" y="6131730"/>
                  <a:pt x="11670081" y="6131730"/>
                  <a:pt x="11673440" y="6142210"/>
                </a:cubicBezTo>
                <a:cubicBezTo>
                  <a:pt x="11673440" y="6142210"/>
                  <a:pt x="11673440" y="6142210"/>
                  <a:pt x="11676799" y="6149197"/>
                </a:cubicBezTo>
                <a:cubicBezTo>
                  <a:pt x="11673440" y="6149197"/>
                  <a:pt x="11666722" y="6149197"/>
                  <a:pt x="11663363" y="6149197"/>
                </a:cubicBezTo>
                <a:lnTo>
                  <a:pt x="11666722" y="6142210"/>
                </a:lnTo>
                <a:cubicBezTo>
                  <a:pt x="11666722" y="6142210"/>
                  <a:pt x="11666722" y="6142210"/>
                  <a:pt x="11670081" y="6131730"/>
                </a:cubicBezTo>
                <a:close/>
                <a:moveTo>
                  <a:pt x="11578609" y="6131214"/>
                </a:moveTo>
                <a:cubicBezTo>
                  <a:pt x="11568195" y="6131214"/>
                  <a:pt x="11561254" y="6138242"/>
                  <a:pt x="11561254" y="6148784"/>
                </a:cubicBezTo>
                <a:cubicBezTo>
                  <a:pt x="11561254" y="6152297"/>
                  <a:pt x="11561254" y="6152297"/>
                  <a:pt x="11561254" y="6152297"/>
                </a:cubicBezTo>
                <a:cubicBezTo>
                  <a:pt x="11561254" y="6162839"/>
                  <a:pt x="11571666" y="6173381"/>
                  <a:pt x="11582079" y="6169867"/>
                </a:cubicBezTo>
                <a:cubicBezTo>
                  <a:pt x="11595963" y="6169867"/>
                  <a:pt x="11602904" y="6162839"/>
                  <a:pt x="11602904" y="6148784"/>
                </a:cubicBezTo>
                <a:cubicBezTo>
                  <a:pt x="11602904" y="6138242"/>
                  <a:pt x="11592492" y="6127700"/>
                  <a:pt x="11578609" y="6131214"/>
                </a:cubicBezTo>
                <a:close/>
                <a:moveTo>
                  <a:pt x="11708922" y="6127700"/>
                </a:moveTo>
                <a:cubicBezTo>
                  <a:pt x="11708922" y="6127700"/>
                  <a:pt x="11708922" y="6127700"/>
                  <a:pt x="11705380" y="6145454"/>
                </a:cubicBezTo>
                <a:cubicBezTo>
                  <a:pt x="11705380" y="6145454"/>
                  <a:pt x="11705380" y="6145454"/>
                  <a:pt x="11698296" y="6166759"/>
                </a:cubicBezTo>
                <a:cubicBezTo>
                  <a:pt x="11701837" y="6170310"/>
                  <a:pt x="11705380" y="6170310"/>
                  <a:pt x="11708922" y="6170310"/>
                </a:cubicBezTo>
                <a:lnTo>
                  <a:pt x="11712464" y="6156107"/>
                </a:lnTo>
                <a:cubicBezTo>
                  <a:pt x="11712464" y="6156107"/>
                  <a:pt x="11712464" y="6156107"/>
                  <a:pt x="11719548" y="6156107"/>
                </a:cubicBezTo>
                <a:cubicBezTo>
                  <a:pt x="11719548" y="6156107"/>
                  <a:pt x="11719548" y="6156107"/>
                  <a:pt x="11723090" y="6173861"/>
                </a:cubicBezTo>
                <a:cubicBezTo>
                  <a:pt x="11726632" y="6177412"/>
                  <a:pt x="11726632" y="6177412"/>
                  <a:pt x="11730175" y="6177412"/>
                </a:cubicBezTo>
                <a:cubicBezTo>
                  <a:pt x="11730175" y="6177412"/>
                  <a:pt x="11730175" y="6177412"/>
                  <a:pt x="11726632" y="6159658"/>
                </a:cubicBezTo>
                <a:cubicBezTo>
                  <a:pt x="11733717" y="6156107"/>
                  <a:pt x="11737259" y="6149005"/>
                  <a:pt x="11737259" y="6145454"/>
                </a:cubicBezTo>
                <a:cubicBezTo>
                  <a:pt x="11737259" y="6138353"/>
                  <a:pt x="11733717" y="6134802"/>
                  <a:pt x="11730175" y="6134802"/>
                </a:cubicBezTo>
                <a:cubicBezTo>
                  <a:pt x="11723090" y="6131251"/>
                  <a:pt x="11716006" y="6127700"/>
                  <a:pt x="11708922" y="6127700"/>
                </a:cubicBezTo>
                <a:close/>
                <a:moveTo>
                  <a:pt x="11666295" y="6120982"/>
                </a:moveTo>
                <a:cubicBezTo>
                  <a:pt x="11666295" y="6120982"/>
                  <a:pt x="11666295" y="6120982"/>
                  <a:pt x="11659211" y="6142066"/>
                </a:cubicBezTo>
                <a:cubicBezTo>
                  <a:pt x="11659211" y="6142066"/>
                  <a:pt x="11659211" y="6142066"/>
                  <a:pt x="11648585" y="6163149"/>
                </a:cubicBezTo>
                <a:cubicBezTo>
                  <a:pt x="11652127" y="6163149"/>
                  <a:pt x="11652127" y="6163149"/>
                  <a:pt x="11655669" y="6163149"/>
                </a:cubicBezTo>
                <a:lnTo>
                  <a:pt x="11659211" y="6156121"/>
                </a:lnTo>
                <a:cubicBezTo>
                  <a:pt x="11666295" y="6156121"/>
                  <a:pt x="11669838" y="6156121"/>
                  <a:pt x="11676922" y="6156121"/>
                </a:cubicBezTo>
                <a:cubicBezTo>
                  <a:pt x="11676922" y="6156121"/>
                  <a:pt x="11676922" y="6156121"/>
                  <a:pt x="11680464" y="6163149"/>
                </a:cubicBezTo>
                <a:cubicBezTo>
                  <a:pt x="11684006" y="6163149"/>
                  <a:pt x="11684006" y="6166663"/>
                  <a:pt x="11687548" y="6166663"/>
                </a:cubicBezTo>
                <a:cubicBezTo>
                  <a:pt x="11687548" y="6166663"/>
                  <a:pt x="11687548" y="6166663"/>
                  <a:pt x="11680464" y="6142066"/>
                </a:cubicBezTo>
                <a:cubicBezTo>
                  <a:pt x="11680464" y="6142066"/>
                  <a:pt x="11680464" y="6142066"/>
                  <a:pt x="11676922" y="6120982"/>
                </a:cubicBezTo>
                <a:cubicBezTo>
                  <a:pt x="11676922" y="6120982"/>
                  <a:pt x="11676922" y="6120982"/>
                  <a:pt x="11666295" y="6120982"/>
                </a:cubicBezTo>
                <a:close/>
                <a:moveTo>
                  <a:pt x="11645898" y="6120982"/>
                </a:moveTo>
                <a:cubicBezTo>
                  <a:pt x="11628187" y="6120982"/>
                  <a:pt x="11621103" y="6120982"/>
                  <a:pt x="11606934" y="6124453"/>
                </a:cubicBezTo>
                <a:cubicBezTo>
                  <a:pt x="11606934" y="6131394"/>
                  <a:pt x="11606934" y="6131394"/>
                  <a:pt x="11606934" y="6131394"/>
                </a:cubicBezTo>
                <a:lnTo>
                  <a:pt x="11621103" y="6127924"/>
                </a:lnTo>
                <a:cubicBezTo>
                  <a:pt x="11624645" y="6162632"/>
                  <a:pt x="11624645" y="6162632"/>
                  <a:pt x="11624645" y="6162632"/>
                </a:cubicBezTo>
                <a:cubicBezTo>
                  <a:pt x="11635271" y="6162632"/>
                  <a:pt x="11635271" y="6162632"/>
                  <a:pt x="11635271" y="6162632"/>
                </a:cubicBezTo>
                <a:cubicBezTo>
                  <a:pt x="11631729" y="6127924"/>
                  <a:pt x="11631729" y="6127924"/>
                  <a:pt x="11631729" y="6127924"/>
                </a:cubicBezTo>
                <a:cubicBezTo>
                  <a:pt x="11645898" y="6127924"/>
                  <a:pt x="11645898" y="6127924"/>
                  <a:pt x="11645898" y="6127924"/>
                </a:cubicBezTo>
                <a:cubicBezTo>
                  <a:pt x="11645898" y="6120982"/>
                  <a:pt x="11645898" y="6120982"/>
                  <a:pt x="11645898" y="6120982"/>
                </a:cubicBezTo>
                <a:close/>
                <a:moveTo>
                  <a:pt x="11196257" y="6120981"/>
                </a:moveTo>
                <a:cubicBezTo>
                  <a:pt x="11214171" y="6120981"/>
                  <a:pt x="11221336" y="6138448"/>
                  <a:pt x="11221336" y="6155913"/>
                </a:cubicBezTo>
                <a:lnTo>
                  <a:pt x="11167595" y="6155913"/>
                </a:lnTo>
                <a:cubicBezTo>
                  <a:pt x="11167595" y="6138448"/>
                  <a:pt x="11178343" y="6120981"/>
                  <a:pt x="11196257" y="6120981"/>
                </a:cubicBezTo>
                <a:close/>
                <a:moveTo>
                  <a:pt x="11648585" y="6114265"/>
                </a:moveTo>
                <a:cubicBezTo>
                  <a:pt x="11711759" y="6114265"/>
                  <a:pt x="11767914" y="6135224"/>
                  <a:pt x="11813539" y="6170156"/>
                </a:cubicBezTo>
                <a:cubicBezTo>
                  <a:pt x="11820558" y="6177143"/>
                  <a:pt x="11820558" y="6180636"/>
                  <a:pt x="11817049" y="6184129"/>
                </a:cubicBezTo>
                <a:cubicBezTo>
                  <a:pt x="11817049" y="6184129"/>
                  <a:pt x="11817049" y="6184129"/>
                  <a:pt x="11788972" y="6215569"/>
                </a:cubicBezTo>
                <a:cubicBezTo>
                  <a:pt x="11785462" y="6219061"/>
                  <a:pt x="11781952" y="6219061"/>
                  <a:pt x="11774933" y="6215569"/>
                </a:cubicBezTo>
                <a:cubicBezTo>
                  <a:pt x="11739837" y="6187623"/>
                  <a:pt x="11694210" y="6170156"/>
                  <a:pt x="11648585" y="6170156"/>
                </a:cubicBezTo>
                <a:cubicBezTo>
                  <a:pt x="11599450" y="6170156"/>
                  <a:pt x="11557334" y="6187623"/>
                  <a:pt x="11522236" y="6215569"/>
                </a:cubicBezTo>
                <a:cubicBezTo>
                  <a:pt x="11515217" y="6219061"/>
                  <a:pt x="11511708" y="6219061"/>
                  <a:pt x="11508198" y="6215569"/>
                </a:cubicBezTo>
                <a:cubicBezTo>
                  <a:pt x="11508198" y="6215569"/>
                  <a:pt x="11508198" y="6215569"/>
                  <a:pt x="11480121" y="6184129"/>
                </a:cubicBezTo>
                <a:cubicBezTo>
                  <a:pt x="11476611" y="6180636"/>
                  <a:pt x="11476611" y="6177143"/>
                  <a:pt x="11483630" y="6170156"/>
                </a:cubicBezTo>
                <a:cubicBezTo>
                  <a:pt x="11529256" y="6135224"/>
                  <a:pt x="11585411" y="6114265"/>
                  <a:pt x="11648585" y="6114265"/>
                </a:cubicBezTo>
                <a:close/>
                <a:moveTo>
                  <a:pt x="11196481" y="6114264"/>
                </a:moveTo>
                <a:cubicBezTo>
                  <a:pt x="11172113" y="6114264"/>
                  <a:pt x="11158189" y="6131778"/>
                  <a:pt x="11158189" y="6163304"/>
                </a:cubicBezTo>
                <a:cubicBezTo>
                  <a:pt x="11158189" y="6191326"/>
                  <a:pt x="11168632" y="6212343"/>
                  <a:pt x="11199962" y="6212343"/>
                </a:cubicBezTo>
                <a:cubicBezTo>
                  <a:pt x="11206924" y="6212343"/>
                  <a:pt x="11220848" y="6208840"/>
                  <a:pt x="11227810" y="6205337"/>
                </a:cubicBezTo>
                <a:lnTo>
                  <a:pt x="11227810" y="6194829"/>
                </a:lnTo>
                <a:cubicBezTo>
                  <a:pt x="11220848" y="6198332"/>
                  <a:pt x="11210404" y="6201834"/>
                  <a:pt x="11199962" y="6201834"/>
                </a:cubicBezTo>
                <a:cubicBezTo>
                  <a:pt x="11179076" y="6201834"/>
                  <a:pt x="11168632" y="6184320"/>
                  <a:pt x="11168632" y="6166807"/>
                </a:cubicBezTo>
                <a:cubicBezTo>
                  <a:pt x="11168632" y="6166807"/>
                  <a:pt x="11168632" y="6166807"/>
                  <a:pt x="11234772" y="6166807"/>
                </a:cubicBezTo>
                <a:cubicBezTo>
                  <a:pt x="11234772" y="6166807"/>
                  <a:pt x="11234772" y="6166807"/>
                  <a:pt x="11234772" y="6159801"/>
                </a:cubicBezTo>
                <a:cubicBezTo>
                  <a:pt x="11234772" y="6135281"/>
                  <a:pt x="11224329" y="6114264"/>
                  <a:pt x="11196481" y="6114264"/>
                </a:cubicBezTo>
                <a:close/>
                <a:moveTo>
                  <a:pt x="10947253" y="6077988"/>
                </a:moveTo>
                <a:lnTo>
                  <a:pt x="10947253" y="6088736"/>
                </a:lnTo>
                <a:lnTo>
                  <a:pt x="10986216" y="6088736"/>
                </a:lnTo>
                <a:lnTo>
                  <a:pt x="10986216" y="6208312"/>
                </a:lnTo>
                <a:lnTo>
                  <a:pt x="10999652" y="6208312"/>
                </a:lnTo>
                <a:lnTo>
                  <a:pt x="10999652" y="6088736"/>
                </a:lnTo>
                <a:lnTo>
                  <a:pt x="11038614" y="6088736"/>
                </a:lnTo>
                <a:lnTo>
                  <a:pt x="11038614" y="6077988"/>
                </a:lnTo>
                <a:close/>
                <a:moveTo>
                  <a:pt x="11060111" y="6067239"/>
                </a:moveTo>
                <a:lnTo>
                  <a:pt x="11060111" y="6208312"/>
                </a:lnTo>
                <a:cubicBezTo>
                  <a:pt x="11060111" y="6208312"/>
                  <a:pt x="11060111" y="6208312"/>
                  <a:pt x="11070476" y="6208312"/>
                </a:cubicBezTo>
                <a:cubicBezTo>
                  <a:pt x="11070476" y="6208312"/>
                  <a:pt x="11070476" y="6208312"/>
                  <a:pt x="11070476" y="6158936"/>
                </a:cubicBezTo>
                <a:cubicBezTo>
                  <a:pt x="11070476" y="6141302"/>
                  <a:pt x="11077385" y="6120142"/>
                  <a:pt x="11098115" y="6120142"/>
                </a:cubicBezTo>
                <a:cubicBezTo>
                  <a:pt x="11118844" y="6120142"/>
                  <a:pt x="11118844" y="6134249"/>
                  <a:pt x="11118844" y="6151883"/>
                </a:cubicBezTo>
                <a:cubicBezTo>
                  <a:pt x="11118844" y="6151883"/>
                  <a:pt x="11118844" y="6151883"/>
                  <a:pt x="11118844" y="6208312"/>
                </a:cubicBezTo>
                <a:cubicBezTo>
                  <a:pt x="11118844" y="6208312"/>
                  <a:pt x="11118844" y="6208312"/>
                  <a:pt x="11132662" y="6208312"/>
                </a:cubicBezTo>
                <a:cubicBezTo>
                  <a:pt x="11132662" y="6208312"/>
                  <a:pt x="11132662" y="6208312"/>
                  <a:pt x="11132662" y="6151883"/>
                </a:cubicBezTo>
                <a:cubicBezTo>
                  <a:pt x="11132662" y="6127195"/>
                  <a:pt x="11125753" y="6113088"/>
                  <a:pt x="11101569" y="6113088"/>
                </a:cubicBezTo>
                <a:cubicBezTo>
                  <a:pt x="11087750" y="6113088"/>
                  <a:pt x="11077385" y="6120142"/>
                  <a:pt x="11070476" y="6130722"/>
                </a:cubicBezTo>
                <a:cubicBezTo>
                  <a:pt x="11070476" y="6130722"/>
                  <a:pt x="11070476" y="6130722"/>
                  <a:pt x="11070476" y="6067239"/>
                </a:cubicBezTo>
                <a:cubicBezTo>
                  <a:pt x="11070476" y="6067239"/>
                  <a:pt x="11070476" y="6067239"/>
                  <a:pt x="11060111" y="6067239"/>
                </a:cubicBezTo>
                <a:close/>
                <a:moveTo>
                  <a:pt x="11638739" y="6043056"/>
                </a:moveTo>
                <a:cubicBezTo>
                  <a:pt x="11628222" y="6060677"/>
                  <a:pt x="11624716" y="6078298"/>
                  <a:pt x="11624716" y="6095919"/>
                </a:cubicBezTo>
                <a:cubicBezTo>
                  <a:pt x="11621210" y="6095919"/>
                  <a:pt x="11603681" y="6099443"/>
                  <a:pt x="11600176" y="6099443"/>
                </a:cubicBezTo>
                <a:cubicBezTo>
                  <a:pt x="11596669" y="6081822"/>
                  <a:pt x="11586152" y="6064201"/>
                  <a:pt x="11575635" y="6053629"/>
                </a:cubicBezTo>
                <a:cubicBezTo>
                  <a:pt x="11575635" y="6053629"/>
                  <a:pt x="11575635" y="6053629"/>
                  <a:pt x="11572129" y="6053629"/>
                </a:cubicBezTo>
                <a:cubicBezTo>
                  <a:pt x="11565117" y="6053629"/>
                  <a:pt x="11558106" y="6057153"/>
                  <a:pt x="11551094" y="6057153"/>
                </a:cubicBezTo>
                <a:cubicBezTo>
                  <a:pt x="11551094" y="6057153"/>
                  <a:pt x="11551094" y="6057153"/>
                  <a:pt x="11551094" y="6060677"/>
                </a:cubicBezTo>
                <a:cubicBezTo>
                  <a:pt x="11547588" y="6067726"/>
                  <a:pt x="11547588" y="6074774"/>
                  <a:pt x="11547588" y="6085346"/>
                </a:cubicBezTo>
                <a:cubicBezTo>
                  <a:pt x="11547588" y="6095919"/>
                  <a:pt x="11547588" y="6102967"/>
                  <a:pt x="11551094" y="6113540"/>
                </a:cubicBezTo>
                <a:cubicBezTo>
                  <a:pt x="11547588" y="6113540"/>
                  <a:pt x="11530059" y="6120588"/>
                  <a:pt x="11530059" y="6120588"/>
                </a:cubicBezTo>
                <a:cubicBezTo>
                  <a:pt x="11519542" y="6106491"/>
                  <a:pt x="11505518" y="6092395"/>
                  <a:pt x="11491495" y="6085346"/>
                </a:cubicBezTo>
                <a:cubicBezTo>
                  <a:pt x="11484484" y="6085346"/>
                  <a:pt x="11477472" y="6092395"/>
                  <a:pt x="11470460" y="6095919"/>
                </a:cubicBezTo>
                <a:cubicBezTo>
                  <a:pt x="11470460" y="6113540"/>
                  <a:pt x="11473966" y="6131161"/>
                  <a:pt x="11484484" y="6148781"/>
                </a:cubicBezTo>
                <a:cubicBezTo>
                  <a:pt x="11480978" y="6148781"/>
                  <a:pt x="11470460" y="6159354"/>
                  <a:pt x="11466954" y="6159354"/>
                </a:cubicBezTo>
                <a:cubicBezTo>
                  <a:pt x="11456437" y="6148781"/>
                  <a:pt x="11438908" y="6138209"/>
                  <a:pt x="11421379" y="6134685"/>
                </a:cubicBezTo>
                <a:cubicBezTo>
                  <a:pt x="11414367" y="6138209"/>
                  <a:pt x="11407356" y="6145257"/>
                  <a:pt x="11403850" y="6148781"/>
                </a:cubicBezTo>
                <a:cubicBezTo>
                  <a:pt x="11403850" y="6148781"/>
                  <a:pt x="11403850" y="6148781"/>
                  <a:pt x="11403850" y="6152305"/>
                </a:cubicBezTo>
                <a:cubicBezTo>
                  <a:pt x="11407356" y="6166403"/>
                  <a:pt x="11417873" y="6184023"/>
                  <a:pt x="11431896" y="6198120"/>
                </a:cubicBezTo>
                <a:cubicBezTo>
                  <a:pt x="11428390" y="6198120"/>
                  <a:pt x="11417873" y="6215741"/>
                  <a:pt x="11417873" y="6215741"/>
                </a:cubicBezTo>
                <a:cubicBezTo>
                  <a:pt x="11400344" y="6208692"/>
                  <a:pt x="11382815" y="6201644"/>
                  <a:pt x="11365286" y="6201644"/>
                </a:cubicBezTo>
                <a:cubicBezTo>
                  <a:pt x="11361780" y="6208692"/>
                  <a:pt x="11354768" y="6215741"/>
                  <a:pt x="11354768" y="6222789"/>
                </a:cubicBezTo>
                <a:cubicBezTo>
                  <a:pt x="11361780" y="6236886"/>
                  <a:pt x="11375803" y="6250982"/>
                  <a:pt x="11389827" y="6261556"/>
                </a:cubicBezTo>
                <a:cubicBezTo>
                  <a:pt x="11389827" y="6265080"/>
                  <a:pt x="11382815" y="6279176"/>
                  <a:pt x="11382815" y="6282700"/>
                </a:cubicBezTo>
                <a:cubicBezTo>
                  <a:pt x="11365286" y="6275652"/>
                  <a:pt x="11344251" y="6275652"/>
                  <a:pt x="11330228" y="6282700"/>
                </a:cubicBezTo>
                <a:cubicBezTo>
                  <a:pt x="11326722" y="6289749"/>
                  <a:pt x="11323216" y="6296797"/>
                  <a:pt x="11323216" y="6303845"/>
                </a:cubicBezTo>
                <a:cubicBezTo>
                  <a:pt x="11333733" y="6317942"/>
                  <a:pt x="11351262" y="6324990"/>
                  <a:pt x="11368791" y="6332039"/>
                </a:cubicBezTo>
                <a:cubicBezTo>
                  <a:pt x="11368791" y="6335563"/>
                  <a:pt x="11365286" y="6349659"/>
                  <a:pt x="11365286" y="6353183"/>
                </a:cubicBezTo>
                <a:cubicBezTo>
                  <a:pt x="11347757" y="6353183"/>
                  <a:pt x="11330228" y="6360232"/>
                  <a:pt x="11316205" y="6367281"/>
                </a:cubicBezTo>
                <a:cubicBezTo>
                  <a:pt x="11316205" y="6367281"/>
                  <a:pt x="11316205" y="6367281"/>
                  <a:pt x="11312698" y="6367281"/>
                </a:cubicBezTo>
                <a:cubicBezTo>
                  <a:pt x="11312698" y="6370805"/>
                  <a:pt x="11312698" y="6374329"/>
                  <a:pt x="11312698" y="6381377"/>
                </a:cubicBezTo>
                <a:cubicBezTo>
                  <a:pt x="11312698" y="6384901"/>
                  <a:pt x="11312698" y="6388425"/>
                  <a:pt x="11312698" y="6391950"/>
                </a:cubicBezTo>
                <a:cubicBezTo>
                  <a:pt x="11312698" y="6391950"/>
                  <a:pt x="11312698" y="6391950"/>
                  <a:pt x="11316205" y="6391950"/>
                </a:cubicBezTo>
                <a:cubicBezTo>
                  <a:pt x="11330228" y="6402523"/>
                  <a:pt x="11347757" y="6406047"/>
                  <a:pt x="11365286" y="6406047"/>
                </a:cubicBezTo>
                <a:cubicBezTo>
                  <a:pt x="11365286" y="6409571"/>
                  <a:pt x="11368791" y="6427192"/>
                  <a:pt x="11368791" y="6427192"/>
                </a:cubicBezTo>
                <a:cubicBezTo>
                  <a:pt x="11351262" y="6434240"/>
                  <a:pt x="11333733" y="6444812"/>
                  <a:pt x="11323216" y="6455385"/>
                </a:cubicBezTo>
                <a:cubicBezTo>
                  <a:pt x="11323216" y="6455385"/>
                  <a:pt x="11323216" y="6455385"/>
                  <a:pt x="11323216" y="6458909"/>
                </a:cubicBezTo>
                <a:cubicBezTo>
                  <a:pt x="11323216" y="6462434"/>
                  <a:pt x="11326722" y="6473006"/>
                  <a:pt x="11330228" y="6480054"/>
                </a:cubicBezTo>
                <a:cubicBezTo>
                  <a:pt x="11347757" y="6483578"/>
                  <a:pt x="11365286" y="6483578"/>
                  <a:pt x="11382815" y="6480054"/>
                </a:cubicBezTo>
                <a:cubicBezTo>
                  <a:pt x="11382815" y="6480054"/>
                  <a:pt x="11389827" y="6497675"/>
                  <a:pt x="11393332" y="6501200"/>
                </a:cubicBezTo>
                <a:cubicBezTo>
                  <a:pt x="11375803" y="6508248"/>
                  <a:pt x="11361780" y="6522344"/>
                  <a:pt x="11354768" y="6536441"/>
                </a:cubicBezTo>
                <a:cubicBezTo>
                  <a:pt x="11354768" y="6536441"/>
                  <a:pt x="11354768" y="6536441"/>
                  <a:pt x="11354768" y="6539965"/>
                </a:cubicBezTo>
                <a:cubicBezTo>
                  <a:pt x="11358274" y="6543489"/>
                  <a:pt x="11361780" y="6554062"/>
                  <a:pt x="11365286" y="6557586"/>
                </a:cubicBezTo>
                <a:cubicBezTo>
                  <a:pt x="11382815" y="6557586"/>
                  <a:pt x="11400344" y="6554062"/>
                  <a:pt x="11417873" y="6543489"/>
                </a:cubicBezTo>
                <a:cubicBezTo>
                  <a:pt x="11417873" y="6547014"/>
                  <a:pt x="11428390" y="6561110"/>
                  <a:pt x="11431896" y="6564635"/>
                </a:cubicBezTo>
                <a:cubicBezTo>
                  <a:pt x="11417873" y="6575207"/>
                  <a:pt x="11410861" y="6592827"/>
                  <a:pt x="11403850" y="6610449"/>
                </a:cubicBezTo>
                <a:cubicBezTo>
                  <a:pt x="11410861" y="6613973"/>
                  <a:pt x="11414367" y="6621021"/>
                  <a:pt x="11421379" y="6624545"/>
                </a:cubicBezTo>
                <a:cubicBezTo>
                  <a:pt x="11438908" y="6621021"/>
                  <a:pt x="11456437" y="6613973"/>
                  <a:pt x="11466954" y="6599877"/>
                </a:cubicBezTo>
                <a:cubicBezTo>
                  <a:pt x="11470460" y="6599877"/>
                  <a:pt x="11484484" y="6613973"/>
                  <a:pt x="11484484" y="6613973"/>
                </a:cubicBezTo>
                <a:cubicBezTo>
                  <a:pt x="11477472" y="6628069"/>
                  <a:pt x="11473966" y="6649215"/>
                  <a:pt x="11473966" y="6663311"/>
                </a:cubicBezTo>
                <a:cubicBezTo>
                  <a:pt x="11473966" y="6663311"/>
                  <a:pt x="11473966" y="6666836"/>
                  <a:pt x="11473966" y="6666836"/>
                </a:cubicBezTo>
                <a:cubicBezTo>
                  <a:pt x="11477472" y="6670360"/>
                  <a:pt x="11484484" y="6673884"/>
                  <a:pt x="11491495" y="6677408"/>
                </a:cubicBezTo>
                <a:cubicBezTo>
                  <a:pt x="11491495" y="6677408"/>
                  <a:pt x="11491495" y="6677408"/>
                  <a:pt x="11495001" y="6677408"/>
                </a:cubicBezTo>
                <a:cubicBezTo>
                  <a:pt x="11509024" y="6670360"/>
                  <a:pt x="11523047" y="6656263"/>
                  <a:pt x="11530059" y="6638642"/>
                </a:cubicBezTo>
                <a:cubicBezTo>
                  <a:pt x="11533564" y="6642166"/>
                  <a:pt x="11547588" y="6645691"/>
                  <a:pt x="11551094" y="6649215"/>
                </a:cubicBezTo>
                <a:cubicBezTo>
                  <a:pt x="11547588" y="6656263"/>
                  <a:pt x="11547588" y="6666836"/>
                  <a:pt x="11547588" y="6673884"/>
                </a:cubicBezTo>
                <a:cubicBezTo>
                  <a:pt x="11547588" y="6684456"/>
                  <a:pt x="11547588" y="6691505"/>
                  <a:pt x="11551094" y="6702078"/>
                </a:cubicBezTo>
                <a:cubicBezTo>
                  <a:pt x="11558106" y="6705602"/>
                  <a:pt x="11565117" y="6705602"/>
                  <a:pt x="11572129" y="6709126"/>
                </a:cubicBezTo>
                <a:cubicBezTo>
                  <a:pt x="11572129" y="6709126"/>
                  <a:pt x="11572129" y="6709126"/>
                  <a:pt x="11575635" y="6709126"/>
                </a:cubicBezTo>
                <a:cubicBezTo>
                  <a:pt x="11586152" y="6695029"/>
                  <a:pt x="11596669" y="6677408"/>
                  <a:pt x="11600176" y="6663311"/>
                </a:cubicBezTo>
                <a:cubicBezTo>
                  <a:pt x="11603681" y="6663311"/>
                  <a:pt x="11621210" y="6663311"/>
                  <a:pt x="11624716" y="6663311"/>
                </a:cubicBezTo>
                <a:cubicBezTo>
                  <a:pt x="11624716" y="6684456"/>
                  <a:pt x="11628222" y="6702078"/>
                  <a:pt x="11638739" y="6716174"/>
                </a:cubicBezTo>
                <a:cubicBezTo>
                  <a:pt x="11645751" y="6716174"/>
                  <a:pt x="11656268" y="6716174"/>
                  <a:pt x="11659774" y="6716174"/>
                </a:cubicBezTo>
                <a:cubicBezTo>
                  <a:pt x="11659774" y="6716174"/>
                  <a:pt x="11659774" y="6716174"/>
                  <a:pt x="11663280" y="6716174"/>
                </a:cubicBezTo>
                <a:cubicBezTo>
                  <a:pt x="11670291" y="6702078"/>
                  <a:pt x="11677303" y="6684456"/>
                  <a:pt x="11677303" y="6663311"/>
                </a:cubicBezTo>
                <a:cubicBezTo>
                  <a:pt x="11677303" y="6663311"/>
                  <a:pt x="11694832" y="6663311"/>
                  <a:pt x="11698339" y="6663311"/>
                </a:cubicBezTo>
                <a:cubicBezTo>
                  <a:pt x="11701844" y="6677408"/>
                  <a:pt x="11712361" y="6695029"/>
                  <a:pt x="11722879" y="6709126"/>
                </a:cubicBezTo>
                <a:cubicBezTo>
                  <a:pt x="11722879" y="6709126"/>
                  <a:pt x="11722879" y="6709126"/>
                  <a:pt x="11726385" y="6709126"/>
                </a:cubicBezTo>
                <a:cubicBezTo>
                  <a:pt x="11733396" y="6705602"/>
                  <a:pt x="11740408" y="6705602"/>
                  <a:pt x="11747420" y="6702078"/>
                </a:cubicBezTo>
                <a:cubicBezTo>
                  <a:pt x="11750925" y="6691505"/>
                  <a:pt x="11750925" y="6684456"/>
                  <a:pt x="11750925" y="6673884"/>
                </a:cubicBezTo>
                <a:cubicBezTo>
                  <a:pt x="11750925" y="6666836"/>
                  <a:pt x="11750925" y="6656263"/>
                  <a:pt x="11747420" y="6649215"/>
                </a:cubicBezTo>
                <a:cubicBezTo>
                  <a:pt x="11750925" y="6645691"/>
                  <a:pt x="11764949" y="6638642"/>
                  <a:pt x="11768454" y="6638642"/>
                </a:cubicBezTo>
                <a:cubicBezTo>
                  <a:pt x="11778972" y="6656263"/>
                  <a:pt x="11789490" y="6666836"/>
                  <a:pt x="11807019" y="6677408"/>
                </a:cubicBezTo>
                <a:cubicBezTo>
                  <a:pt x="11814030" y="6673884"/>
                  <a:pt x="11821042" y="6670360"/>
                  <a:pt x="11824547" y="6666836"/>
                </a:cubicBezTo>
                <a:cubicBezTo>
                  <a:pt x="11824547" y="6666836"/>
                  <a:pt x="11824547" y="6666836"/>
                  <a:pt x="11828054" y="6666836"/>
                </a:cubicBezTo>
                <a:cubicBezTo>
                  <a:pt x="11828054" y="6666836"/>
                  <a:pt x="11828054" y="6663311"/>
                  <a:pt x="11828054" y="6663311"/>
                </a:cubicBezTo>
                <a:cubicBezTo>
                  <a:pt x="11828054" y="6645691"/>
                  <a:pt x="11821042" y="6628069"/>
                  <a:pt x="11814030" y="6613973"/>
                </a:cubicBezTo>
                <a:cubicBezTo>
                  <a:pt x="11814030" y="6610449"/>
                  <a:pt x="11828054" y="6599877"/>
                  <a:pt x="11831559" y="6599877"/>
                </a:cubicBezTo>
                <a:cubicBezTo>
                  <a:pt x="11842076" y="6610449"/>
                  <a:pt x="11859606" y="6621021"/>
                  <a:pt x="11877135" y="6624545"/>
                </a:cubicBezTo>
                <a:cubicBezTo>
                  <a:pt x="11884146" y="6621021"/>
                  <a:pt x="11891158" y="6613973"/>
                  <a:pt x="11894664" y="6610449"/>
                </a:cubicBezTo>
                <a:cubicBezTo>
                  <a:pt x="11894664" y="6610449"/>
                  <a:pt x="11894664" y="6610449"/>
                  <a:pt x="11894664" y="6606925"/>
                </a:cubicBezTo>
                <a:cubicBezTo>
                  <a:pt x="11891158" y="6592827"/>
                  <a:pt x="11880641" y="6575207"/>
                  <a:pt x="11866617" y="6561110"/>
                </a:cubicBezTo>
                <a:cubicBezTo>
                  <a:pt x="11870123" y="6561110"/>
                  <a:pt x="11880641" y="6547014"/>
                  <a:pt x="11880641" y="6543489"/>
                </a:cubicBezTo>
                <a:cubicBezTo>
                  <a:pt x="11898170" y="6554062"/>
                  <a:pt x="11915699" y="6557586"/>
                  <a:pt x="11933228" y="6557586"/>
                </a:cubicBezTo>
                <a:cubicBezTo>
                  <a:pt x="11936734" y="6550538"/>
                  <a:pt x="11940239" y="6543489"/>
                  <a:pt x="11943746" y="6539965"/>
                </a:cubicBezTo>
                <a:cubicBezTo>
                  <a:pt x="11943746" y="6539965"/>
                  <a:pt x="11943746" y="6539965"/>
                  <a:pt x="11943746" y="6536441"/>
                </a:cubicBezTo>
                <a:cubicBezTo>
                  <a:pt x="11936734" y="6522344"/>
                  <a:pt x="11922710" y="6508248"/>
                  <a:pt x="11908688" y="6497675"/>
                </a:cubicBezTo>
                <a:cubicBezTo>
                  <a:pt x="11908688" y="6497675"/>
                  <a:pt x="11915699" y="6480054"/>
                  <a:pt x="11915699" y="6480054"/>
                </a:cubicBezTo>
                <a:cubicBezTo>
                  <a:pt x="11933228" y="6483578"/>
                  <a:pt x="11950757" y="6483578"/>
                  <a:pt x="11968286" y="6480054"/>
                </a:cubicBezTo>
                <a:cubicBezTo>
                  <a:pt x="11968286" y="6480054"/>
                  <a:pt x="11968286" y="6480054"/>
                  <a:pt x="11968286" y="6476530"/>
                </a:cubicBezTo>
                <a:cubicBezTo>
                  <a:pt x="11971792" y="6473006"/>
                  <a:pt x="11975298" y="6462434"/>
                  <a:pt x="11975298" y="6455385"/>
                </a:cubicBezTo>
                <a:cubicBezTo>
                  <a:pt x="11961275" y="6441288"/>
                  <a:pt x="11947251" y="6434240"/>
                  <a:pt x="11929722" y="6427192"/>
                </a:cubicBezTo>
                <a:cubicBezTo>
                  <a:pt x="11929722" y="6427192"/>
                  <a:pt x="11929722" y="6409571"/>
                  <a:pt x="11933228" y="6406047"/>
                </a:cubicBezTo>
                <a:cubicBezTo>
                  <a:pt x="11950757" y="6406047"/>
                  <a:pt x="11968286" y="6402523"/>
                  <a:pt x="11982310" y="6391950"/>
                </a:cubicBezTo>
                <a:cubicBezTo>
                  <a:pt x="11985815" y="6388425"/>
                  <a:pt x="11985815" y="6384901"/>
                  <a:pt x="11985815" y="6381377"/>
                </a:cubicBezTo>
                <a:cubicBezTo>
                  <a:pt x="11985815" y="6377853"/>
                  <a:pt x="11985815" y="6374329"/>
                  <a:pt x="11982310" y="6370805"/>
                </a:cubicBezTo>
                <a:cubicBezTo>
                  <a:pt x="11982310" y="6370805"/>
                  <a:pt x="11982310" y="6370805"/>
                  <a:pt x="11982310" y="6367281"/>
                </a:cubicBezTo>
                <a:cubicBezTo>
                  <a:pt x="11968286" y="6360232"/>
                  <a:pt x="11950757" y="6353183"/>
                  <a:pt x="11933228" y="6353183"/>
                </a:cubicBezTo>
                <a:cubicBezTo>
                  <a:pt x="11933228" y="6353183"/>
                  <a:pt x="11929722" y="6335563"/>
                  <a:pt x="11929722" y="6332039"/>
                </a:cubicBezTo>
                <a:cubicBezTo>
                  <a:pt x="11947251" y="6328515"/>
                  <a:pt x="11964780" y="6317942"/>
                  <a:pt x="11975298" y="6307370"/>
                </a:cubicBezTo>
                <a:cubicBezTo>
                  <a:pt x="11975298" y="6307370"/>
                  <a:pt x="11975298" y="6307370"/>
                  <a:pt x="11975298" y="6303845"/>
                </a:cubicBezTo>
                <a:cubicBezTo>
                  <a:pt x="11975298" y="6296797"/>
                  <a:pt x="11971792" y="6289749"/>
                  <a:pt x="11968286" y="6282700"/>
                </a:cubicBezTo>
                <a:cubicBezTo>
                  <a:pt x="11950757" y="6279176"/>
                  <a:pt x="11933228" y="6279176"/>
                  <a:pt x="11915699" y="6282700"/>
                </a:cubicBezTo>
                <a:cubicBezTo>
                  <a:pt x="11915699" y="6279176"/>
                  <a:pt x="11908688" y="6265080"/>
                  <a:pt x="11908688" y="6261556"/>
                </a:cubicBezTo>
                <a:cubicBezTo>
                  <a:pt x="11922710" y="6250982"/>
                  <a:pt x="11936734" y="6240410"/>
                  <a:pt x="11943746" y="6222789"/>
                </a:cubicBezTo>
                <a:cubicBezTo>
                  <a:pt x="11943746" y="6215741"/>
                  <a:pt x="11936734" y="6208692"/>
                  <a:pt x="11933228" y="6205168"/>
                </a:cubicBezTo>
                <a:cubicBezTo>
                  <a:pt x="11933228" y="6205168"/>
                  <a:pt x="11933228" y="6205168"/>
                  <a:pt x="11933228" y="6201644"/>
                </a:cubicBezTo>
                <a:cubicBezTo>
                  <a:pt x="11915699" y="6201644"/>
                  <a:pt x="11898170" y="6208692"/>
                  <a:pt x="11880641" y="6215741"/>
                </a:cubicBezTo>
                <a:cubicBezTo>
                  <a:pt x="11880641" y="6215741"/>
                  <a:pt x="11870123" y="6201644"/>
                  <a:pt x="11866617" y="6198120"/>
                </a:cubicBezTo>
                <a:cubicBezTo>
                  <a:pt x="11880641" y="6184023"/>
                  <a:pt x="11891158" y="6169927"/>
                  <a:pt x="11894664" y="6152305"/>
                </a:cubicBezTo>
                <a:cubicBezTo>
                  <a:pt x="11891158" y="6145257"/>
                  <a:pt x="11884146" y="6138209"/>
                  <a:pt x="11877135" y="6134685"/>
                </a:cubicBezTo>
                <a:cubicBezTo>
                  <a:pt x="11859606" y="6138209"/>
                  <a:pt x="11845583" y="6148781"/>
                  <a:pt x="11831559" y="6162879"/>
                </a:cubicBezTo>
                <a:cubicBezTo>
                  <a:pt x="11828054" y="6159354"/>
                  <a:pt x="11814030" y="6148781"/>
                  <a:pt x="11814030" y="6148781"/>
                </a:cubicBezTo>
                <a:cubicBezTo>
                  <a:pt x="11821042" y="6131161"/>
                  <a:pt x="11828054" y="6113540"/>
                  <a:pt x="11828054" y="6095919"/>
                </a:cubicBezTo>
                <a:cubicBezTo>
                  <a:pt x="11821042" y="6092395"/>
                  <a:pt x="11814030" y="6085346"/>
                  <a:pt x="11807019" y="6085346"/>
                </a:cubicBezTo>
                <a:cubicBezTo>
                  <a:pt x="11792995" y="6092395"/>
                  <a:pt x="11778972" y="6106491"/>
                  <a:pt x="11768454" y="6120588"/>
                </a:cubicBezTo>
                <a:cubicBezTo>
                  <a:pt x="11764949" y="6120588"/>
                  <a:pt x="11750925" y="6113540"/>
                  <a:pt x="11747420" y="6113540"/>
                </a:cubicBezTo>
                <a:cubicBezTo>
                  <a:pt x="11750925" y="6102967"/>
                  <a:pt x="11750925" y="6095919"/>
                  <a:pt x="11750925" y="6085346"/>
                </a:cubicBezTo>
                <a:cubicBezTo>
                  <a:pt x="11750925" y="6074774"/>
                  <a:pt x="11750925" y="6067726"/>
                  <a:pt x="11747420" y="6060677"/>
                </a:cubicBezTo>
                <a:cubicBezTo>
                  <a:pt x="11747420" y="6060677"/>
                  <a:pt x="11747420" y="6060677"/>
                  <a:pt x="11747420" y="6057153"/>
                </a:cubicBezTo>
                <a:cubicBezTo>
                  <a:pt x="11740408" y="6057153"/>
                  <a:pt x="11733396" y="6053629"/>
                  <a:pt x="11726385" y="6053629"/>
                </a:cubicBezTo>
                <a:cubicBezTo>
                  <a:pt x="11726385" y="6053629"/>
                  <a:pt x="11726385" y="6053629"/>
                  <a:pt x="11722879" y="6053629"/>
                </a:cubicBezTo>
                <a:cubicBezTo>
                  <a:pt x="11712361" y="6064201"/>
                  <a:pt x="11701844" y="6081822"/>
                  <a:pt x="11698339" y="6099443"/>
                </a:cubicBezTo>
                <a:cubicBezTo>
                  <a:pt x="11694832" y="6099443"/>
                  <a:pt x="11677303" y="6095919"/>
                  <a:pt x="11673798" y="6095919"/>
                </a:cubicBezTo>
                <a:cubicBezTo>
                  <a:pt x="11673798" y="6078298"/>
                  <a:pt x="11670291" y="6060677"/>
                  <a:pt x="11659774" y="6043056"/>
                </a:cubicBezTo>
                <a:cubicBezTo>
                  <a:pt x="11652763" y="6043056"/>
                  <a:pt x="11645751" y="6043056"/>
                  <a:pt x="11638739" y="604305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274320" rtlCol="0" anchor="b">
            <a:noAutofit/>
          </a:bodyPr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FA3288-E931-4B57-91D2-DD2960072E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4539049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01B4E7">
              <a:alpha val="38000"/>
            </a:srgbClr>
          </a:solidFill>
        </p:spPr>
        <p:txBody>
          <a:bodyPr wrap="square" anchor="b">
            <a:noAutofit/>
          </a:bodyPr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C02B76E2-7589-4337-BF82-0C18E133FE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4E8986D0-5FBE-4E27-A81A-78A0B3103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D36450B-DFC0-48BB-9AD4-A3DF47672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493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D90A5B-A048-4B19-8F52-8094F1D30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1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4539049 w 6096001"/>
              <a:gd name="connsiteY3" fmla="*/ 6858000 h 6858000"/>
              <a:gd name="connsiteX4" fmla="*/ 1 w 6096001"/>
              <a:gd name="connsiteY4" fmla="*/ 6858000 h 6858000"/>
              <a:gd name="connsiteX5" fmla="*/ 0 w 6096001"/>
              <a:gd name="connsiteY5" fmla="*/ 6858000 h 6858000"/>
              <a:gd name="connsiteX6" fmla="*/ 0 w 6096001"/>
              <a:gd name="connsiteY6" fmla="*/ 6273113 h 6858000"/>
              <a:gd name="connsiteX7" fmla="*/ 1 w 6096001"/>
              <a:gd name="connsiteY7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1" h="6858000">
                <a:moveTo>
                  <a:pt x="1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4539049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6273113"/>
                </a:lnTo>
                <a:lnTo>
                  <a:pt x="1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3D8B2A-F4E2-4C5C-8C97-DF59F5F89A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0"/>
            <a:ext cx="6096000" cy="6858000"/>
          </a:xfrm>
          <a:solidFill>
            <a:srgbClr val="48595D"/>
          </a:solidFill>
        </p:spPr>
        <p:txBody>
          <a:bodyPr anchor="b"/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9771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1304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81BA61-2441-45F0-AE3C-5DEA9583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155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578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0EF89B-F057-4EA3-BC61-71F9D7BF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F6A0DDC-8464-4003-BDFD-127BB593AA78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F64A36E-6351-44F5-8371-4CD912E7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480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2C64E-2D24-3F9A-2E23-90D9A52AD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FC96C5-6802-5AC4-A290-715857C03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FC1F8-6D16-AF9D-D011-F2543829D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58BEB-DB52-B33D-1AD7-D5FF85ADF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5BFCA-2CB4-C562-49D8-4252C2F5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7504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0491B-24A2-3DCE-EF1F-3577E6F7E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076BE1-AE49-91E9-50A9-687E1D7E6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518B8-4F1C-08B4-E0E1-9FDB36B3E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AFBC7-4443-158E-D603-8C71494E6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48C56-2B06-BC41-B677-766798527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94418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83BFC-0690-1157-DCA1-3E2F4FB46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DC25E-0CA8-5DC3-1509-7D1B66A08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CB9D9D-8AC6-BB5A-7262-0FA1A2272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120D7D-F1E6-FC90-F790-EBA55251C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7B2E3-7AE1-E995-9E54-BFA321166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C891C-E312-C133-C9EF-5240E8F93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35839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5DCAB-6F1A-E6EA-E8F9-25679D9CD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D19E36-E8B8-A9D4-B1E7-2115363DE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C4FBA9-92C0-0BEB-6E7F-4AA5AAAFE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82CDDA-BBA2-5314-3D3B-642DDCEC26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E8B692-9D66-2FCA-92FF-57E456FB6E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7D15D3-2C49-3DB7-00A5-080612DB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E0077C-4B90-B0EE-78F1-816EBEC5C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106E9B-ED6B-8CA8-7928-0E780A098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0081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F1CD9-8204-FE56-334E-A40FA5C5A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B28D0F-CBE2-775A-6B31-82925A24A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75E9A8-E58B-4F84-4FE6-128671B8F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4F709E-6110-014E-7FE8-3337D614D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8678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32F39B-DFFF-E7AE-7915-094266DED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1048FA-5C81-F30C-FF9C-5ED71FBFC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2122D7-668C-42A9-F1AB-385D0D6DF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41404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04D8A-445B-30DE-C418-BFB2B4E12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01DD8-870F-613A-AE05-1796FE437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A1C6AC-985B-5D5F-54E8-C56C3E3B2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EEAAF0-1EAA-0F17-D202-95B2D7600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F0D7B0-BC52-CA25-6167-083308B12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FE7D35-421B-0FBF-13E6-A47B98E3A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52841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A8473-FFA5-360F-49ED-82B3AB7EA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322642-3143-E7BD-2EB8-C8D1960299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D860A5-7406-BF3B-A528-D6301CF5A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26CB32-09C3-2CBD-1C9B-98BDC455A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F3025-49FD-CE9D-BB48-5ED8AD119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A137C5-9E3E-D023-E14D-E65793597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1795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C2E90E-F124-C999-F682-1094DE427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7BDA38-9730-8DD8-2F53-E43B4A09C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FC283-6143-4530-B555-6174DC6BF0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F933E-A0EF-43FB-8BE0-9DBAABE91E51}" type="datetimeFigureOut">
              <a:rPr lang="en-NZ" smtClean="0"/>
              <a:t>22/05/2026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F68E-5314-DB0A-FBCA-E597EAFA3B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661EB-CF0B-580F-62DB-277CC26EF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E4624-8264-4971-804B-AE6835268C5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09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3" r:id="rId13"/>
    <p:sldLayoutId id="2147483664" r:id="rId14"/>
    <p:sldLayoutId id="2147483665" r:id="rId15"/>
    <p:sldLayoutId id="214748366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5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irina@globaladdress.com" TargetMode="External"/><Relationship Id="rId2" Type="http://schemas.openxmlformats.org/officeDocument/2006/relationships/image" Target="../media/image18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g"/><Relationship Id="rId9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0.jpg"/><Relationship Id="rId7" Type="http://schemas.openxmlformats.org/officeDocument/2006/relationships/diagramColors" Target="../diagrams/colors3.xm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sv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ocelyn.rotary9940@gmail.com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501147-4A2B-8DB0-BF7A-03AA8639FA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pPr algn="l"/>
            <a:r>
              <a:rPr lang="en-NZ" sz="4800">
                <a:solidFill>
                  <a:srgbClr val="FFFFFF"/>
                </a:solidFill>
              </a:rPr>
              <a:t>The Rotary Foundation Presentation to </a:t>
            </a:r>
            <a:br>
              <a:rPr lang="en-NZ" sz="4800">
                <a:solidFill>
                  <a:srgbClr val="FFFFFF"/>
                </a:solidFill>
              </a:rPr>
            </a:br>
            <a:r>
              <a:rPr lang="en-NZ" sz="4800">
                <a:solidFill>
                  <a:srgbClr val="FFFFFF"/>
                </a:solidFill>
              </a:rPr>
              <a:t>District Assembly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938509-6434-4108-1FE7-1C7354ED0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393278" cy="1244483"/>
          </a:xfrm>
        </p:spPr>
        <p:txBody>
          <a:bodyPr anchor="t">
            <a:normAutofit/>
          </a:bodyPr>
          <a:lstStyle/>
          <a:p>
            <a:pPr algn="l"/>
            <a:r>
              <a:rPr lang="en-NZ">
                <a:solidFill>
                  <a:srgbClr val="FFFFFF"/>
                </a:solidFill>
              </a:rPr>
              <a:t>May 2026</a:t>
            </a:r>
          </a:p>
          <a:p>
            <a:pPr algn="l"/>
            <a:endParaRPr lang="en-NZ">
              <a:solidFill>
                <a:srgbClr val="FFFFFF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14FA1F-4231-D24F-C927-D2CC0BF3F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559" y="2731596"/>
            <a:ext cx="3737164" cy="140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136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749AFDF-4D5F-851A-0931-A899F5753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NZ" sz="5400"/>
              <a:t>District Grants issued  for 2025-2026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3AFE0AF5-4FB3-D317-FAD4-75E420B34A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8664802"/>
              </p:ext>
            </p:extLst>
          </p:nvPr>
        </p:nvGraphicFramePr>
        <p:xfrm>
          <a:off x="1424121" y="2228087"/>
          <a:ext cx="9343759" cy="3948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5278">
                  <a:extLst>
                    <a:ext uri="{9D8B030D-6E8A-4147-A177-3AD203B41FA5}">
                      <a16:colId xmlns:a16="http://schemas.microsoft.com/office/drawing/2014/main" val="3442118774"/>
                    </a:ext>
                  </a:extLst>
                </a:gridCol>
                <a:gridCol w="7178481">
                  <a:extLst>
                    <a:ext uri="{9D8B030D-6E8A-4147-A177-3AD203B41FA5}">
                      <a16:colId xmlns:a16="http://schemas.microsoft.com/office/drawing/2014/main" val="1197681541"/>
                    </a:ext>
                  </a:extLst>
                </a:gridCol>
              </a:tblGrid>
              <a:tr h="3948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 $        5,000.00 </a:t>
                      </a:r>
                      <a:endParaRPr lang="en-NZ" sz="23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Ryla Program</a:t>
                      </a:r>
                      <a:endParaRPr lang="en-NZ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extLst>
                  <a:ext uri="{0D108BD9-81ED-4DB2-BD59-A6C34878D82A}">
                    <a16:rowId xmlns:a16="http://schemas.microsoft.com/office/drawing/2014/main" val="1756540019"/>
                  </a:ext>
                </a:extLst>
              </a:tr>
              <a:tr h="3948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 $        3,000.00 </a:t>
                      </a:r>
                      <a:endParaRPr lang="en-NZ" sz="23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Taveuni Dental Fund</a:t>
                      </a:r>
                      <a:endParaRPr lang="en-NZ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extLst>
                  <a:ext uri="{0D108BD9-81ED-4DB2-BD59-A6C34878D82A}">
                    <a16:rowId xmlns:a16="http://schemas.microsoft.com/office/drawing/2014/main" val="4221121764"/>
                  </a:ext>
                </a:extLst>
              </a:tr>
              <a:tr h="3948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 $        3,000.00 </a:t>
                      </a:r>
                      <a:endParaRPr lang="en-NZ" sz="23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Pauatahanui shoreline restoration</a:t>
                      </a:r>
                      <a:endParaRPr lang="en-NZ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extLst>
                  <a:ext uri="{0D108BD9-81ED-4DB2-BD59-A6C34878D82A}">
                    <a16:rowId xmlns:a16="http://schemas.microsoft.com/office/drawing/2014/main" val="3827587123"/>
                  </a:ext>
                </a:extLst>
              </a:tr>
              <a:tr h="3948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 $        2,000.00 </a:t>
                      </a:r>
                      <a:endParaRPr lang="en-NZ" sz="23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Early childhood clothing project</a:t>
                      </a:r>
                      <a:endParaRPr lang="en-NZ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extLst>
                  <a:ext uri="{0D108BD9-81ED-4DB2-BD59-A6C34878D82A}">
                    <a16:rowId xmlns:a16="http://schemas.microsoft.com/office/drawing/2014/main" val="1250162738"/>
                  </a:ext>
                </a:extLst>
              </a:tr>
              <a:tr h="3948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 $        2,600.00 </a:t>
                      </a:r>
                      <a:endParaRPr lang="en-NZ" sz="23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Solomon Islands Hospital Rainwater catchment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extLst>
                  <a:ext uri="{0D108BD9-81ED-4DB2-BD59-A6C34878D82A}">
                    <a16:rowId xmlns:a16="http://schemas.microsoft.com/office/drawing/2014/main" val="1736907600"/>
                  </a:ext>
                </a:extLst>
              </a:tr>
              <a:tr h="3948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 $        7,000.00 </a:t>
                      </a:r>
                      <a:endParaRPr lang="en-NZ" sz="23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Equipment for charity hospital </a:t>
                      </a:r>
                      <a:endParaRPr lang="en-NZ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extLst>
                  <a:ext uri="{0D108BD9-81ED-4DB2-BD59-A6C34878D82A}">
                    <a16:rowId xmlns:a16="http://schemas.microsoft.com/office/drawing/2014/main" val="1346705640"/>
                  </a:ext>
                </a:extLst>
              </a:tr>
              <a:tr h="3948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 $        1,000.00 </a:t>
                      </a:r>
                      <a:endParaRPr lang="en-NZ" sz="23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Street art</a:t>
                      </a:r>
                      <a:endParaRPr lang="en-NZ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extLst>
                  <a:ext uri="{0D108BD9-81ED-4DB2-BD59-A6C34878D82A}">
                    <a16:rowId xmlns:a16="http://schemas.microsoft.com/office/drawing/2014/main" val="2773102275"/>
                  </a:ext>
                </a:extLst>
              </a:tr>
              <a:tr h="3948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 $        2,000.00 </a:t>
                      </a:r>
                      <a:endParaRPr lang="en-NZ" sz="23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Hospice medical equipment</a:t>
                      </a:r>
                      <a:endParaRPr lang="en-NZ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extLst>
                  <a:ext uri="{0D108BD9-81ED-4DB2-BD59-A6C34878D82A}">
                    <a16:rowId xmlns:a16="http://schemas.microsoft.com/office/drawing/2014/main" val="2381416117"/>
                  </a:ext>
                </a:extLst>
              </a:tr>
              <a:tr h="3948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 $        1,000.00 </a:t>
                      </a:r>
                      <a:endParaRPr lang="en-NZ" sz="2300" b="0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Emergency resusitaton kit</a:t>
                      </a:r>
                      <a:endParaRPr lang="en-NZ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extLst>
                  <a:ext uri="{0D108BD9-81ED-4DB2-BD59-A6C34878D82A}">
                    <a16:rowId xmlns:a16="http://schemas.microsoft.com/office/drawing/2014/main" val="3541903765"/>
                  </a:ext>
                </a:extLst>
              </a:tr>
              <a:tr h="3948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2300" u="none" strike="noStrike">
                          <a:effectLst/>
                        </a:rPr>
                        <a:t> $     </a:t>
                      </a:r>
                      <a:r>
                        <a:rPr lang="en-NZ" sz="2300" b="1" u="none" strike="noStrike">
                          <a:effectLst/>
                        </a:rPr>
                        <a:t>26,600.00 </a:t>
                      </a:r>
                      <a:endParaRPr lang="en-NZ" sz="2300" b="1" i="0" u="none" strike="noStrike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2" marR="8622" marT="8622" marB="0" anchor="b"/>
                </a:tc>
                <a:extLst>
                  <a:ext uri="{0D108BD9-81ED-4DB2-BD59-A6C34878D82A}">
                    <a16:rowId xmlns:a16="http://schemas.microsoft.com/office/drawing/2014/main" val="658688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9894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D63B68-3587-2ABF-B6DE-8BFE93319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for Rongdal School Vanuatu</a:t>
            </a:r>
            <a:br>
              <a:rPr lang="en-US" dirty="0"/>
            </a:br>
            <a:r>
              <a:rPr lang="en-US" dirty="0"/>
              <a:t>Foreshore planting </a:t>
            </a:r>
            <a:r>
              <a:rPr lang="en-US" dirty="0" err="1"/>
              <a:t>Motukaraka</a:t>
            </a:r>
            <a:r>
              <a:rPr lang="en-US" dirty="0"/>
              <a:t> Point</a:t>
            </a:r>
            <a:endParaRPr lang="en-NZ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7995EF1-4158-1A9A-EC0A-19A8867DBC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48" y="1825625"/>
            <a:ext cx="3263503" cy="4351338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D577E53-074D-1D0C-0CE0-77C76E7519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2538" y="2369741"/>
            <a:ext cx="4352925" cy="3264693"/>
          </a:xfrm>
        </p:spPr>
      </p:pic>
    </p:spTree>
    <p:extLst>
      <p:ext uri="{BB962C8B-B14F-4D97-AF65-F5344CB8AC3E}">
        <p14:creationId xmlns:p14="http://schemas.microsoft.com/office/powerpoint/2010/main" val="1065296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21509">
            <a:extLst>
              <a:ext uri="{FF2B5EF4-FFF2-40B4-BE49-F238E27FC236}">
                <a16:creationId xmlns:a16="http://schemas.microsoft.com/office/drawing/2014/main" id="{92C11AC1-A9BD-4D79-B51D-D8BBE83A83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8227" r="21634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xfrm>
            <a:off x="804998" y="798445"/>
            <a:ext cx="4803636" cy="131166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compatLnSpc="1">
            <a:prstTxWarp prst="textNoShape">
              <a:avLst/>
            </a:prstTxWarp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GLOBAL GRANTS</a:t>
            </a:r>
          </a:p>
        </p:txBody>
      </p:sp>
      <p:graphicFrame>
        <p:nvGraphicFramePr>
          <p:cNvPr id="21509" name="Content Placeholder 2">
            <a:extLst>
              <a:ext uri="{FF2B5EF4-FFF2-40B4-BE49-F238E27FC236}">
                <a16:creationId xmlns:a16="http://schemas.microsoft.com/office/drawing/2014/main" id="{5A64CAA0-6DF7-4939-BCE4-856DE2954610}"/>
              </a:ext>
            </a:extLst>
          </p:cNvPr>
          <p:cNvGraphicFramePr/>
          <p:nvPr/>
        </p:nvGraphicFramePr>
        <p:xfrm>
          <a:off x="804997" y="2272142"/>
          <a:ext cx="5765924" cy="4500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D160FCB5-2E49-ED4C-8FC7-7CD994CC539C}"/>
              </a:ext>
            </a:extLst>
          </p:cNvPr>
          <p:cNvGrpSpPr/>
          <p:nvPr/>
        </p:nvGrpSpPr>
        <p:grpSpPr>
          <a:xfrm>
            <a:off x="4109888" y="4522541"/>
            <a:ext cx="1755311" cy="1755311"/>
            <a:chOff x="107665" y="4246576"/>
            <a:chExt cx="1755311" cy="1755311"/>
          </a:xfrm>
          <a:solidFill>
            <a:srgbClr val="FF0000"/>
          </a:solidFill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9DCC6CA0-9621-9B4A-927C-73617CA706B3}"/>
                </a:ext>
              </a:extLst>
            </p:cNvPr>
            <p:cNvSpPr/>
            <p:nvPr/>
          </p:nvSpPr>
          <p:spPr>
            <a:xfrm>
              <a:off x="107665" y="4246576"/>
              <a:ext cx="1755311" cy="1755311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6328015"/>
                <a:satOff val="32508"/>
                <a:lumOff val="20784"/>
                <a:alphaOff val="0"/>
              </a:schemeClr>
            </a:fillRef>
            <a:effectRef idx="0">
              <a:schemeClr val="accent2">
                <a:hueOff val="-16328015"/>
                <a:satOff val="32508"/>
                <a:lumOff val="2078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NZ"/>
            </a:p>
          </p:txBody>
        </p:sp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094ED52A-8E73-5647-BE1E-CE51209F638B}"/>
                </a:ext>
              </a:extLst>
            </p:cNvPr>
            <p:cNvSpPr txBox="1"/>
            <p:nvPr/>
          </p:nvSpPr>
          <p:spPr>
            <a:xfrm>
              <a:off x="224021" y="4335569"/>
              <a:ext cx="1583937" cy="1583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>
                  <a:solidFill>
                    <a:schemeClr val="bg1"/>
                  </a:solidFill>
                  <a:latin typeface="Georgia" pitchFamily="18" charset="0"/>
                </a:rPr>
                <a:t>World Fund Match 80%</a:t>
              </a:r>
              <a:endParaRPr lang="en-US" sz="1900" kern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3925774"/>
      </p:ext>
    </p:extLst>
  </p:cSld>
  <p:clrMapOvr>
    <a:masterClrMapping/>
  </p:clrMapOvr>
  <p:transition spd="med" advClick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40A431-8E1B-A907-BC19-5F20DF4E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NZ" sz="3600" b="1" dirty="0">
                <a:highlight>
                  <a:srgbClr val="00FFFF"/>
                </a:highlight>
              </a:rPr>
              <a:t>Contact: Irina </a:t>
            </a:r>
            <a:r>
              <a:rPr lang="en-NZ" sz="3600" b="1">
                <a:highlight>
                  <a:srgbClr val="00FFFF"/>
                </a:highlight>
              </a:rPr>
              <a:t>Francken</a:t>
            </a:r>
            <a:endParaRPr lang="en-NZ" sz="3600" b="1" dirty="0">
              <a:highlight>
                <a:srgbClr val="00FFFF"/>
              </a:highlight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9ECA02-70FC-AF8D-DA68-C85986138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4" y="1549357"/>
            <a:ext cx="5628018" cy="3526416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06090-836B-2392-5FBE-80462337F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12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en-NZ" sz="1800" b="1" dirty="0"/>
              <a:t>Global</a:t>
            </a:r>
            <a:r>
              <a:rPr lang="en-NZ" sz="1800" dirty="0"/>
              <a:t> grants fund larger projects with budgets of US$30,000 or more. We encourage your club or community group to consider these grants for your projects.</a:t>
            </a:r>
          </a:p>
          <a:p>
            <a:endParaRPr lang="en-NZ" sz="1800" dirty="0"/>
          </a:p>
          <a:p>
            <a:r>
              <a:rPr lang="en-NZ" sz="1800" dirty="0"/>
              <a:t>Please discuss your Global Grant idea with Irina before you start. </a:t>
            </a:r>
          </a:p>
          <a:p>
            <a:r>
              <a:rPr lang="en-NZ" sz="1800" dirty="0"/>
              <a:t>With her expertise in this area Irina can </a:t>
            </a:r>
          </a:p>
          <a:p>
            <a:pPr marL="0" indent="0">
              <a:buNone/>
            </a:pPr>
            <a:r>
              <a:rPr lang="en-NZ" sz="1800" dirty="0"/>
              <a:t>   assist you through the process </a:t>
            </a:r>
          </a:p>
          <a:p>
            <a:pPr marL="0" indent="0">
              <a:buNone/>
            </a:pPr>
            <a:r>
              <a:rPr lang="en-NZ" sz="1800" dirty="0">
                <a:hlinkClick r:id="rId3"/>
              </a:rPr>
              <a:t>irina@globaladdress.com</a:t>
            </a:r>
            <a:r>
              <a:rPr lang="en-NZ" sz="1800" dirty="0"/>
              <a:t> </a:t>
            </a:r>
          </a:p>
          <a:p>
            <a:endParaRPr lang="en-NZ" sz="18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08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560A33-2A0A-6992-8EFF-5379E0DD2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NZ" sz="3700"/>
              <a:t>Global Grants for 2025-2026-2027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9D83B-D786-228F-C449-A69B82A72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2000"/>
              <a:t>REPORTED progress:</a:t>
            </a:r>
          </a:p>
          <a:p>
            <a:pPr marL="0" indent="0">
              <a:buNone/>
            </a:pPr>
            <a:r>
              <a:rPr lang="en-NZ" sz="2000"/>
              <a:t>1. GG2128455 Tongan Orthopaedic Surgical Upgrade D9940</a:t>
            </a:r>
          </a:p>
          <a:p>
            <a:pPr marL="0" indent="0">
              <a:buNone/>
            </a:pPr>
            <a:r>
              <a:rPr lang="en-NZ" sz="2000"/>
              <a:t>APROVED 2026</a:t>
            </a:r>
          </a:p>
          <a:p>
            <a:pPr marL="0" indent="0">
              <a:buNone/>
            </a:pPr>
            <a:endParaRPr lang="en-NZ" sz="2000"/>
          </a:p>
          <a:p>
            <a:pPr marL="0" indent="0">
              <a:buNone/>
            </a:pPr>
            <a:r>
              <a:rPr lang="en-NZ" sz="2000"/>
              <a:t>2. GG2581153 Nalauwaki Village School, Waya Island, Fiji (Toilets, Fit Out, Water, Solar, Fencing) Ed and WASH</a:t>
            </a:r>
          </a:p>
          <a:p>
            <a:pPr marL="0" indent="0">
              <a:buNone/>
            </a:pPr>
            <a:endParaRPr lang="en-NZ" sz="2000"/>
          </a:p>
          <a:p>
            <a:pPr marL="0" indent="0">
              <a:buNone/>
            </a:pPr>
            <a:r>
              <a:rPr lang="en-NZ" sz="2000"/>
              <a:t>3. GG2461599 Siem Reap Rural Schools WASH Project</a:t>
            </a:r>
          </a:p>
          <a:p>
            <a:pPr marL="0" indent="0">
              <a:buNone/>
            </a:pPr>
            <a:endParaRPr lang="en-NZ" sz="20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E2B958-F0F4-C42D-C4A2-7210C2E9F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r="14688" b="-2"/>
          <a:stretch>
            <a:fillRect/>
          </a:stretch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033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CC4235-B473-BE42-CEF4-81598E404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</p:spPr>
        <p:txBody>
          <a:bodyPr anchor="b">
            <a:normAutofit/>
          </a:bodyPr>
          <a:lstStyle/>
          <a:p>
            <a:r>
              <a:rPr lang="en-NZ">
                <a:solidFill>
                  <a:schemeClr val="bg1"/>
                </a:solidFill>
              </a:rPr>
              <a:t>Global Grants for 2025-2026-2027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E1445-4707-CBA8-6731-221C40435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88833"/>
            <a:ext cx="4800600" cy="37115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000" dirty="0">
                <a:solidFill>
                  <a:schemeClr val="bg1"/>
                </a:solidFill>
              </a:rPr>
              <a:t>SUBMITTED 2026 </a:t>
            </a:r>
          </a:p>
          <a:p>
            <a:pPr marL="0" indent="0">
              <a:buNone/>
            </a:pPr>
            <a:r>
              <a:rPr lang="en-NZ" sz="2000" dirty="0">
                <a:solidFill>
                  <a:schemeClr val="bg1"/>
                </a:solidFill>
              </a:rPr>
              <a:t>4. GG2690653 Early Childhood Education in Timor-Leste (stage I) D9940</a:t>
            </a:r>
          </a:p>
          <a:p>
            <a:pPr marL="0" indent="0">
              <a:buNone/>
            </a:pPr>
            <a:endParaRPr lang="en-NZ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NZ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NZ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NZ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NZ" sz="2000" dirty="0">
                <a:solidFill>
                  <a:schemeClr val="bg1"/>
                </a:solidFill>
              </a:rPr>
              <a:t>DRAFT 2026</a:t>
            </a:r>
          </a:p>
          <a:p>
            <a:pPr marL="0" indent="0">
              <a:buNone/>
            </a:pPr>
            <a:r>
              <a:rPr lang="en-NZ" sz="2000" dirty="0">
                <a:solidFill>
                  <a:schemeClr val="bg1"/>
                </a:solidFill>
              </a:rPr>
              <a:t>5. GG2692768 Lifting the Lid D9940</a:t>
            </a:r>
          </a:p>
        </p:txBody>
      </p:sp>
      <p:pic>
        <p:nvPicPr>
          <p:cNvPr id="5" name="Picture 4" descr="Stories | District 9940">
            <a:extLst>
              <a:ext uri="{FF2B5EF4-FFF2-40B4-BE49-F238E27FC236}">
                <a16:creationId xmlns:a16="http://schemas.microsoft.com/office/drawing/2014/main" id="{01A17ECE-650E-A128-D3EF-A3D0BD8BC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49962" y="3751637"/>
            <a:ext cx="2784532" cy="2784532"/>
          </a:xfrm>
          <a:prstGeom prst="rect">
            <a:avLst/>
          </a:prstGeom>
          <a:noFill/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87417AF-190E-4D6E-AFA6-7D3E84B0B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imor-Leste brings health access to classrooms">
            <a:extLst>
              <a:ext uri="{FF2B5EF4-FFF2-40B4-BE49-F238E27FC236}">
                <a16:creationId xmlns:a16="http://schemas.microsoft.com/office/drawing/2014/main" id="{0A6039A3-025D-425F-61D1-3806DA6AA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9224" y="574141"/>
            <a:ext cx="3335908" cy="2386445"/>
          </a:xfrm>
          <a:prstGeom prst="rect">
            <a:avLst/>
          </a:prstGeom>
          <a:noFill/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0B30ED8-273E-4C07-8568-2FE5CC5C4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65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CA9FC7AA-77A0-42FF-BF94-CFBD4F63E7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solidFill>
            <a:srgbClr val="17458F"/>
          </a:solidFill>
        </p:spPr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53" name="Subtitle 52">
            <a:extLst>
              <a:ext uri="{FF2B5EF4-FFF2-40B4-BE49-F238E27FC236}">
                <a16:creationId xmlns:a16="http://schemas.microsoft.com/office/drawing/2014/main" id="{B358482D-91A1-4E7B-A8BC-6BCA29C296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3804" y="3383631"/>
            <a:ext cx="5016329" cy="236402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Support relief and recovery efforts in areas affected by natural disaster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Funded by contributions to the Rotary Disaster Response Fund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E5075-0151-4976-AD23-64199317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C66CCF0-66B1-413C-B0C7-0596ADE52F3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096001" cy="6858000"/>
          </a:xfrm>
        </p:spPr>
      </p:pic>
      <p:sp>
        <p:nvSpPr>
          <p:cNvPr id="13" name="Text Placeholder 26">
            <a:extLst>
              <a:ext uri="{FF2B5EF4-FFF2-40B4-BE49-F238E27FC236}">
                <a16:creationId xmlns:a16="http://schemas.microsoft.com/office/drawing/2014/main" id="{495F941A-67B1-4050-9628-7F46632852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29408" y="2117787"/>
            <a:ext cx="4978400" cy="1135062"/>
          </a:xfrm>
        </p:spPr>
        <p:txBody>
          <a:bodyPr/>
          <a:lstStyle/>
          <a:p>
            <a:pPr lvl="0"/>
            <a:r>
              <a:rPr lang="en-US" sz="4000" dirty="0"/>
              <a:t>Disaster response GRANTS</a:t>
            </a:r>
          </a:p>
        </p:txBody>
      </p:sp>
    </p:spTree>
    <p:extLst>
      <p:ext uri="{BB962C8B-B14F-4D97-AF65-F5344CB8AC3E}">
        <p14:creationId xmlns:p14="http://schemas.microsoft.com/office/powerpoint/2010/main" val="235218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image illustrates a table or infographic detailing the various aspects of the ROTARY Disaster Response Grants, including eligibility, funding limits, and types of aid provided to communities affected by disasters.&#10;&#10;AI-generated content may be incorrect.">
            <a:extLst>
              <a:ext uri="{FF2B5EF4-FFF2-40B4-BE49-F238E27FC236}">
                <a16:creationId xmlns:a16="http://schemas.microsoft.com/office/drawing/2014/main" id="{6E096915-99D3-7DD1-3179-AE976FA2A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019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CA9FC7AA-77A0-42FF-BF94-CFBD4F63E7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6112052" cy="6858000"/>
          </a:xfrm>
          <a:solidFill>
            <a:srgbClr val="17458F"/>
          </a:solidFill>
        </p:spPr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1C509E8-9E06-4605-B923-467D6758AC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4195" y="2046538"/>
            <a:ext cx="4978400" cy="1135062"/>
          </a:xfrm>
        </p:spPr>
        <p:txBody>
          <a:bodyPr/>
          <a:lstStyle/>
          <a:p>
            <a:pPr lvl="0"/>
            <a:r>
              <a:rPr lang="en-US" sz="4000" dirty="0"/>
              <a:t>Programs of scale GRANTS</a:t>
            </a:r>
          </a:p>
        </p:txBody>
      </p:sp>
      <p:sp>
        <p:nvSpPr>
          <p:cNvPr id="53" name="Subtitle 52">
            <a:extLst>
              <a:ext uri="{FF2B5EF4-FFF2-40B4-BE49-F238E27FC236}">
                <a16:creationId xmlns:a16="http://schemas.microsoft.com/office/drawing/2014/main" id="{B358482D-91A1-4E7B-A8BC-6BCA29C296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728" y="3383631"/>
            <a:ext cx="5312558" cy="3031683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Long-term activities that benefit large number of people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Alignment with areas of focus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World Fund award of $2 million; no additional Rotarian funding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Implemented with partner organization(s)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Competitive two-step application process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E5075-0151-4976-AD23-64199317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70184" y="115570"/>
            <a:ext cx="423334" cy="365125"/>
          </a:xfrm>
        </p:spPr>
        <p:txBody>
          <a:bodyPr/>
          <a:lstStyle/>
          <a:p>
            <a:fld id="{97A94E25-127B-4C48-AF96-44BA7B823777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C0ACED1-ECC5-4673-B4C1-2ACC4180B1C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0"/>
            <a:ext cx="6079948" cy="6858001"/>
          </a:xfrm>
        </p:spPr>
      </p:pic>
    </p:spTree>
    <p:extLst>
      <p:ext uri="{BB962C8B-B14F-4D97-AF65-F5344CB8AC3E}">
        <p14:creationId xmlns:p14="http://schemas.microsoft.com/office/powerpoint/2010/main" val="368217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39F718-E958-FF3C-5417-17B5993F3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4200" y="457200"/>
            <a:ext cx="5943600" cy="5943600"/>
          </a:xfrm>
          <a:prstGeom prst="rect">
            <a:avLst/>
          </a:prstGeom>
          <a:noFill/>
        </p:spPr>
      </p:pic>
      <p:sp>
        <p:nvSpPr>
          <p:cNvPr id="2" name="AutoShape 2" descr="Two Storks Peering Into a Window created on Craiyon">
            <a:extLst>
              <a:ext uri="{FF2B5EF4-FFF2-40B4-BE49-F238E27FC236}">
                <a16:creationId xmlns:a16="http://schemas.microsoft.com/office/drawing/2014/main" id="{D2E507BE-A0B3-38AB-A2AF-AF935DED8C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3940" y="3276600"/>
            <a:ext cx="3174460" cy="317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3" name="AutoShape 4" descr="Two Storks Peering Into a Window created on Craiyon">
            <a:extLst>
              <a:ext uri="{FF2B5EF4-FFF2-40B4-BE49-F238E27FC236}">
                <a16:creationId xmlns:a16="http://schemas.microsoft.com/office/drawing/2014/main" id="{46EB3148-E954-3980-0FD5-F85C5D4DFD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3155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6F3585-F07D-4440-9AF3-4237E674AA1E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1F5F51-E941-8C40-9192-FD83E46A1611}"/>
              </a:ext>
            </a:extLst>
          </p:cNvPr>
          <p:cNvSpPr/>
          <p:nvPr/>
        </p:nvSpPr>
        <p:spPr>
          <a:xfrm>
            <a:off x="0" y="3339029"/>
            <a:ext cx="12192000" cy="2176117"/>
          </a:xfrm>
          <a:prstGeom prst="rect">
            <a:avLst/>
          </a:prstGeom>
          <a:solidFill>
            <a:srgbClr val="00A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01B4E7"/>
              </a:highligh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F61008-5AFF-634D-9011-6DE20E46D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03" y="359524"/>
            <a:ext cx="2609627" cy="26199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EE50F4-4526-3043-AE6C-43D5B666C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913" y="5860867"/>
            <a:ext cx="1883771" cy="716364"/>
          </a:xfrm>
          <a:prstGeom prst="rect">
            <a:avLst/>
          </a:prstGeom>
        </p:spPr>
      </p:pic>
      <p:sp>
        <p:nvSpPr>
          <p:cNvPr id="11" name="Subtitle 3">
            <a:extLst>
              <a:ext uri="{FF2B5EF4-FFF2-40B4-BE49-F238E27FC236}">
                <a16:creationId xmlns:a16="http://schemas.microsoft.com/office/drawing/2014/main" id="{568A6A20-78A7-024E-A441-EEAEDC7E8666}"/>
              </a:ext>
            </a:extLst>
          </p:cNvPr>
          <p:cNvSpPr txBox="1">
            <a:spLocks/>
          </p:cNvSpPr>
          <p:nvPr/>
        </p:nvSpPr>
        <p:spPr>
          <a:xfrm>
            <a:off x="0" y="3807029"/>
            <a:ext cx="12192000" cy="8219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ROTARY FOUNDATION</a:t>
            </a:r>
          </a:p>
        </p:txBody>
      </p:sp>
      <p:sp>
        <p:nvSpPr>
          <p:cNvPr id="13" name="Subtitle 14">
            <a:extLst>
              <a:ext uri="{FF2B5EF4-FFF2-40B4-BE49-F238E27FC236}">
                <a16:creationId xmlns:a16="http://schemas.microsoft.com/office/drawing/2014/main" id="{002C0903-D219-114B-950B-117984639F4E}"/>
              </a:ext>
            </a:extLst>
          </p:cNvPr>
          <p:cNvSpPr txBox="1">
            <a:spLocks/>
          </p:cNvSpPr>
          <p:nvPr/>
        </p:nvSpPr>
        <p:spPr>
          <a:xfrm>
            <a:off x="0" y="4588900"/>
            <a:ext cx="12192000" cy="4656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rgbClr val="005DAA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global face of Rotary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541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223">
            <a:extLst>
              <a:ext uri="{FF2B5EF4-FFF2-40B4-BE49-F238E27FC236}">
                <a16:creationId xmlns:a16="http://schemas.microsoft.com/office/drawing/2014/main" id="{0AE04825-28F4-294A-93D5-4FD1CC463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873" y="2151246"/>
            <a:ext cx="3283458" cy="3283458"/>
          </a:xfrm>
          <a:custGeom>
            <a:avLst/>
            <a:gdLst>
              <a:gd name="T0" fmla="*/ 4478 w 8965"/>
              <a:gd name="T1" fmla="*/ 1 h 8964"/>
              <a:gd name="T2" fmla="*/ 4478 w 8965"/>
              <a:gd name="T3" fmla="*/ 1 h 8964"/>
              <a:gd name="T4" fmla="*/ 1 w 8965"/>
              <a:gd name="T5" fmla="*/ 4485 h 8964"/>
              <a:gd name="T6" fmla="*/ 1 w 8965"/>
              <a:gd name="T7" fmla="*/ 4485 h 8964"/>
              <a:gd name="T8" fmla="*/ 4485 w 8965"/>
              <a:gd name="T9" fmla="*/ 8961 h 8964"/>
              <a:gd name="T10" fmla="*/ 4485 w 8965"/>
              <a:gd name="T11" fmla="*/ 8961 h 8964"/>
              <a:gd name="T12" fmla="*/ 8962 w 8965"/>
              <a:gd name="T13" fmla="*/ 4478 h 8964"/>
              <a:gd name="T14" fmla="*/ 8962 w 8965"/>
              <a:gd name="T15" fmla="*/ 4478 h 8964"/>
              <a:gd name="T16" fmla="*/ 4478 w 8965"/>
              <a:gd name="T17" fmla="*/ 1 h 8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965" h="8964">
                <a:moveTo>
                  <a:pt x="4478" y="1"/>
                </a:moveTo>
                <a:lnTo>
                  <a:pt x="4478" y="1"/>
                </a:lnTo>
                <a:cubicBezTo>
                  <a:pt x="2005" y="3"/>
                  <a:pt x="0" y="2010"/>
                  <a:pt x="1" y="4485"/>
                </a:cubicBezTo>
                <a:lnTo>
                  <a:pt x="1" y="4485"/>
                </a:lnTo>
                <a:cubicBezTo>
                  <a:pt x="4" y="6959"/>
                  <a:pt x="2011" y="8963"/>
                  <a:pt x="4485" y="8961"/>
                </a:cubicBezTo>
                <a:lnTo>
                  <a:pt x="4485" y="8961"/>
                </a:lnTo>
                <a:cubicBezTo>
                  <a:pt x="6959" y="8959"/>
                  <a:pt x="8964" y="6952"/>
                  <a:pt x="8962" y="4478"/>
                </a:cubicBezTo>
                <a:lnTo>
                  <a:pt x="8962" y="4478"/>
                </a:lnTo>
                <a:cubicBezTo>
                  <a:pt x="8960" y="2004"/>
                  <a:pt x="6953" y="0"/>
                  <a:pt x="4478" y="1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CE802363-DAB1-C04B-81C6-6A0401C48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5504" y="2011676"/>
            <a:ext cx="3578420" cy="3578421"/>
          </a:xfrm>
          <a:custGeom>
            <a:avLst/>
            <a:gdLst>
              <a:gd name="connsiteX0" fmla="*/ 3577672 w 7156840"/>
              <a:gd name="connsiteY0" fmla="*/ 2477246 h 7156841"/>
              <a:gd name="connsiteX1" fmla="*/ 4679596 w 7156840"/>
              <a:gd name="connsiteY1" fmla="*/ 3578047 h 7156841"/>
              <a:gd name="connsiteX2" fmla="*/ 3577672 w 7156840"/>
              <a:gd name="connsiteY2" fmla="*/ 4679596 h 7156841"/>
              <a:gd name="connsiteX3" fmla="*/ 2477246 w 7156840"/>
              <a:gd name="connsiteY3" fmla="*/ 3578047 h 7156841"/>
              <a:gd name="connsiteX4" fmla="*/ 3577672 w 7156840"/>
              <a:gd name="connsiteY4" fmla="*/ 2477246 h 7156841"/>
              <a:gd name="connsiteX5" fmla="*/ 3577765 w 7156840"/>
              <a:gd name="connsiteY5" fmla="*/ 1863652 h 7156841"/>
              <a:gd name="connsiteX6" fmla="*/ 2170799 w 7156840"/>
              <a:gd name="connsiteY6" fmla="*/ 2600580 h 7156841"/>
              <a:gd name="connsiteX7" fmla="*/ 2098629 w 7156840"/>
              <a:gd name="connsiteY7" fmla="*/ 2712632 h 7156841"/>
              <a:gd name="connsiteX8" fmla="*/ 1863562 w 7156840"/>
              <a:gd name="connsiteY8" fmla="*/ 3578109 h 7156841"/>
              <a:gd name="connsiteX9" fmla="*/ 2073885 w 7156840"/>
              <a:gd name="connsiteY9" fmla="*/ 4400965 h 7156841"/>
              <a:gd name="connsiteX10" fmla="*/ 2142618 w 7156840"/>
              <a:gd name="connsiteY10" fmla="*/ 4515079 h 7156841"/>
              <a:gd name="connsiteX11" fmla="*/ 3577765 w 7156840"/>
              <a:gd name="connsiteY11" fmla="*/ 5293939 h 7156841"/>
              <a:gd name="connsiteX12" fmla="*/ 5001227 w 7156840"/>
              <a:gd name="connsiteY12" fmla="*/ 4535014 h 7156841"/>
              <a:gd name="connsiteX13" fmla="*/ 5070648 w 7156840"/>
              <a:gd name="connsiteY13" fmla="*/ 4421588 h 7156841"/>
              <a:gd name="connsiteX14" fmla="*/ 5293343 w 7156840"/>
              <a:gd name="connsiteY14" fmla="*/ 3578109 h 7156841"/>
              <a:gd name="connsiteX15" fmla="*/ 5050028 w 7156840"/>
              <a:gd name="connsiteY15" fmla="*/ 2699570 h 7156841"/>
              <a:gd name="connsiteX16" fmla="*/ 4977171 w 7156840"/>
              <a:gd name="connsiteY16" fmla="*/ 2588206 h 7156841"/>
              <a:gd name="connsiteX17" fmla="*/ 3577765 w 7156840"/>
              <a:gd name="connsiteY17" fmla="*/ 1863652 h 7156841"/>
              <a:gd name="connsiteX18" fmla="*/ 3577765 w 7156840"/>
              <a:gd name="connsiteY18" fmla="*/ 1251838 h 7156841"/>
              <a:gd name="connsiteX19" fmla="*/ 5500229 w 7156840"/>
              <a:gd name="connsiteY19" fmla="*/ 2269237 h 7156841"/>
              <a:gd name="connsiteX20" fmla="*/ 5572399 w 7156840"/>
              <a:gd name="connsiteY20" fmla="*/ 2381289 h 7156841"/>
              <a:gd name="connsiteX21" fmla="*/ 5905067 w 7156840"/>
              <a:gd name="connsiteY21" fmla="*/ 3578109 h 7156841"/>
              <a:gd name="connsiteX22" fmla="*/ 5593707 w 7156840"/>
              <a:gd name="connsiteY22" fmla="*/ 4739869 h 7156841"/>
              <a:gd name="connsiteX23" fmla="*/ 5523599 w 7156840"/>
              <a:gd name="connsiteY23" fmla="*/ 4852608 h 7156841"/>
              <a:gd name="connsiteX24" fmla="*/ 3577765 w 7156840"/>
              <a:gd name="connsiteY24" fmla="*/ 5905066 h 7156841"/>
              <a:gd name="connsiteX25" fmla="*/ 1625745 w 7156840"/>
              <a:gd name="connsiteY25" fmla="*/ 4842296 h 7156841"/>
              <a:gd name="connsiteX26" fmla="*/ 1557012 w 7156840"/>
              <a:gd name="connsiteY26" fmla="*/ 4728183 h 7156841"/>
              <a:gd name="connsiteX27" fmla="*/ 1251837 w 7156840"/>
              <a:gd name="connsiteY27" fmla="*/ 3578109 h 7156841"/>
              <a:gd name="connsiteX28" fmla="*/ 1585193 w 7156840"/>
              <a:gd name="connsiteY28" fmla="*/ 2381289 h 7156841"/>
              <a:gd name="connsiteX29" fmla="*/ 1656675 w 7156840"/>
              <a:gd name="connsiteY29" fmla="*/ 2269237 h 7156841"/>
              <a:gd name="connsiteX30" fmla="*/ 3577765 w 7156840"/>
              <a:gd name="connsiteY30" fmla="*/ 1251838 h 7156841"/>
              <a:gd name="connsiteX31" fmla="*/ 3578045 w 7156840"/>
              <a:gd name="connsiteY31" fmla="*/ 666623 h 7156841"/>
              <a:gd name="connsiteX32" fmla="*/ 1167715 w 7156840"/>
              <a:gd name="connsiteY32" fmla="*/ 1948189 h 7156841"/>
              <a:gd name="connsiteX33" fmla="*/ 1089068 w 7156840"/>
              <a:gd name="connsiteY33" fmla="*/ 2069529 h 7156841"/>
              <a:gd name="connsiteX34" fmla="*/ 666623 w 7156840"/>
              <a:gd name="connsiteY34" fmla="*/ 3578046 h 7156841"/>
              <a:gd name="connsiteX35" fmla="*/ 1056860 w 7156840"/>
              <a:gd name="connsiteY35" fmla="*/ 5033382 h 7156841"/>
              <a:gd name="connsiteX36" fmla="*/ 1132511 w 7156840"/>
              <a:gd name="connsiteY36" fmla="*/ 5156970 h 7156841"/>
              <a:gd name="connsiteX37" fmla="*/ 3578045 w 7156840"/>
              <a:gd name="connsiteY37" fmla="*/ 6490218 h 7156841"/>
              <a:gd name="connsiteX38" fmla="*/ 6021333 w 7156840"/>
              <a:gd name="connsiteY38" fmla="*/ 5162962 h 7156841"/>
              <a:gd name="connsiteX39" fmla="*/ 6096983 w 7156840"/>
              <a:gd name="connsiteY39" fmla="*/ 5039375 h 7156841"/>
              <a:gd name="connsiteX40" fmla="*/ 6490217 w 7156840"/>
              <a:gd name="connsiteY40" fmla="*/ 3578046 h 7156841"/>
              <a:gd name="connsiteX41" fmla="*/ 6073015 w 7156840"/>
              <a:gd name="connsiteY41" fmla="*/ 2077768 h 7156841"/>
              <a:gd name="connsiteX42" fmla="*/ 5995117 w 7156840"/>
              <a:gd name="connsiteY42" fmla="*/ 1955679 h 7156841"/>
              <a:gd name="connsiteX43" fmla="*/ 3578045 w 7156840"/>
              <a:gd name="connsiteY43" fmla="*/ 666623 h 7156841"/>
              <a:gd name="connsiteX44" fmla="*/ 3578045 w 7156840"/>
              <a:gd name="connsiteY44" fmla="*/ 0 h 7156841"/>
              <a:gd name="connsiteX45" fmla="*/ 6564369 w 7156840"/>
              <a:gd name="connsiteY45" fmla="*/ 1608136 h 7156841"/>
              <a:gd name="connsiteX46" fmla="*/ 6641517 w 7156840"/>
              <a:gd name="connsiteY46" fmla="*/ 1730974 h 7156841"/>
              <a:gd name="connsiteX47" fmla="*/ 7156840 w 7156840"/>
              <a:gd name="connsiteY47" fmla="*/ 3578046 h 7156841"/>
              <a:gd name="connsiteX48" fmla="*/ 6666235 w 7156840"/>
              <a:gd name="connsiteY48" fmla="*/ 5385420 h 7156841"/>
              <a:gd name="connsiteX49" fmla="*/ 6590585 w 7156840"/>
              <a:gd name="connsiteY49" fmla="*/ 5509008 h 7156841"/>
              <a:gd name="connsiteX50" fmla="*/ 3578045 w 7156840"/>
              <a:gd name="connsiteY50" fmla="*/ 7156841 h 7156841"/>
              <a:gd name="connsiteX51" fmla="*/ 570001 w 7156840"/>
              <a:gd name="connsiteY51" fmla="*/ 5513502 h 7156841"/>
              <a:gd name="connsiteX52" fmla="*/ 494350 w 7156840"/>
              <a:gd name="connsiteY52" fmla="*/ 5390663 h 7156841"/>
              <a:gd name="connsiteX53" fmla="*/ 0 w 7156840"/>
              <a:gd name="connsiteY53" fmla="*/ 3578046 h 7156841"/>
              <a:gd name="connsiteX54" fmla="*/ 528805 w 7156840"/>
              <a:gd name="connsiteY54" fmla="*/ 1709253 h 7156841"/>
              <a:gd name="connsiteX55" fmla="*/ 606702 w 7156840"/>
              <a:gd name="connsiteY55" fmla="*/ 1587163 h 7156841"/>
              <a:gd name="connsiteX56" fmla="*/ 3578045 w 7156840"/>
              <a:gd name="connsiteY56" fmla="*/ 0 h 715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156840" h="7156841">
                <a:moveTo>
                  <a:pt x="3577672" y="2477246"/>
                </a:moveTo>
                <a:cubicBezTo>
                  <a:pt x="4185191" y="2477246"/>
                  <a:pt x="4679596" y="2971483"/>
                  <a:pt x="4679596" y="3578047"/>
                </a:cubicBezTo>
                <a:cubicBezTo>
                  <a:pt x="4679596" y="4185359"/>
                  <a:pt x="4185191" y="4679596"/>
                  <a:pt x="3577672" y="4679596"/>
                </a:cubicBezTo>
                <a:cubicBezTo>
                  <a:pt x="2971651" y="4679596"/>
                  <a:pt x="2477246" y="4185359"/>
                  <a:pt x="2477246" y="3578047"/>
                </a:cubicBezTo>
                <a:cubicBezTo>
                  <a:pt x="2477246" y="2971483"/>
                  <a:pt x="2971651" y="2477246"/>
                  <a:pt x="3577672" y="2477246"/>
                </a:cubicBezTo>
                <a:close/>
                <a:moveTo>
                  <a:pt x="3577765" y="1863652"/>
                </a:moveTo>
                <a:cubicBezTo>
                  <a:pt x="2996283" y="1863652"/>
                  <a:pt x="2480785" y="2155124"/>
                  <a:pt x="2170799" y="2600580"/>
                </a:cubicBezTo>
                <a:cubicBezTo>
                  <a:pt x="2145367" y="2637014"/>
                  <a:pt x="2121311" y="2674135"/>
                  <a:pt x="2098629" y="2712632"/>
                </a:cubicBezTo>
                <a:cubicBezTo>
                  <a:pt x="1949478" y="2966982"/>
                  <a:pt x="1863562" y="3263265"/>
                  <a:pt x="1863562" y="3578109"/>
                </a:cubicBezTo>
                <a:cubicBezTo>
                  <a:pt x="1863562" y="3875767"/>
                  <a:pt x="1939855" y="4156239"/>
                  <a:pt x="2073885" y="4400965"/>
                </a:cubicBezTo>
                <a:cubicBezTo>
                  <a:pt x="2095192" y="4440148"/>
                  <a:pt x="2117874" y="4477957"/>
                  <a:pt x="2142618" y="4515079"/>
                </a:cubicBezTo>
                <a:cubicBezTo>
                  <a:pt x="2449167" y="4983220"/>
                  <a:pt x="2978412" y="5293939"/>
                  <a:pt x="3577765" y="5293939"/>
                </a:cubicBezTo>
                <a:cubicBezTo>
                  <a:pt x="4170244" y="5293939"/>
                  <a:pt x="4692616" y="4992156"/>
                  <a:pt x="5001227" y="4535014"/>
                </a:cubicBezTo>
                <a:cubicBezTo>
                  <a:pt x="5025971" y="4497893"/>
                  <a:pt x="5049341" y="4460084"/>
                  <a:pt x="5070648" y="4421588"/>
                </a:cubicBezTo>
                <a:cubicBezTo>
                  <a:pt x="5212238" y="4172738"/>
                  <a:pt x="5293343" y="3884703"/>
                  <a:pt x="5293343" y="3578109"/>
                </a:cubicBezTo>
                <a:cubicBezTo>
                  <a:pt x="5293343" y="3257765"/>
                  <a:pt x="5204677" y="2957357"/>
                  <a:pt x="5050028" y="2699570"/>
                </a:cubicBezTo>
                <a:cubicBezTo>
                  <a:pt x="5027346" y="2661762"/>
                  <a:pt x="5003289" y="2623953"/>
                  <a:pt x="4977171" y="2588206"/>
                </a:cubicBezTo>
                <a:cubicBezTo>
                  <a:pt x="4666497" y="2149624"/>
                  <a:pt x="4155123" y="1863652"/>
                  <a:pt x="3577765" y="1863652"/>
                </a:cubicBezTo>
                <a:close/>
                <a:moveTo>
                  <a:pt x="3577765" y="1251838"/>
                </a:moveTo>
                <a:cubicBezTo>
                  <a:pt x="4375756" y="1251838"/>
                  <a:pt x="5080958" y="1655360"/>
                  <a:pt x="5500229" y="2269237"/>
                </a:cubicBezTo>
                <a:cubicBezTo>
                  <a:pt x="5524973" y="2305671"/>
                  <a:pt x="5549717" y="2343480"/>
                  <a:pt x="5572399" y="2381289"/>
                </a:cubicBezTo>
                <a:cubicBezTo>
                  <a:pt x="5783410" y="2731192"/>
                  <a:pt x="5905067" y="3140902"/>
                  <a:pt x="5905067" y="3578109"/>
                </a:cubicBezTo>
                <a:cubicBezTo>
                  <a:pt x="5905067" y="4001567"/>
                  <a:pt x="5790971" y="4397528"/>
                  <a:pt x="5593707" y="4739869"/>
                </a:cubicBezTo>
                <a:cubicBezTo>
                  <a:pt x="5571712" y="4778365"/>
                  <a:pt x="5548343" y="4815486"/>
                  <a:pt x="5523599" y="4852608"/>
                </a:cubicBezTo>
                <a:cubicBezTo>
                  <a:pt x="5107764" y="5486420"/>
                  <a:pt x="4390877" y="5905066"/>
                  <a:pt x="3577765" y="5905066"/>
                </a:cubicBezTo>
                <a:cubicBezTo>
                  <a:pt x="2761216" y="5905066"/>
                  <a:pt x="2041580" y="5481608"/>
                  <a:pt x="1625745" y="4842296"/>
                </a:cubicBezTo>
                <a:cubicBezTo>
                  <a:pt x="1601688" y="4805175"/>
                  <a:pt x="1579007" y="4767366"/>
                  <a:pt x="1557012" y="4728183"/>
                </a:cubicBezTo>
                <a:cubicBezTo>
                  <a:pt x="1363185" y="4389278"/>
                  <a:pt x="1251837" y="3996067"/>
                  <a:pt x="1251837" y="3578109"/>
                </a:cubicBezTo>
                <a:cubicBezTo>
                  <a:pt x="1251837" y="3140902"/>
                  <a:pt x="1373495" y="2731192"/>
                  <a:pt x="1585193" y="2381289"/>
                </a:cubicBezTo>
                <a:cubicBezTo>
                  <a:pt x="1607874" y="2343480"/>
                  <a:pt x="1631244" y="2305671"/>
                  <a:pt x="1656675" y="2269237"/>
                </a:cubicBezTo>
                <a:cubicBezTo>
                  <a:pt x="2075947" y="1655360"/>
                  <a:pt x="2781148" y="1251838"/>
                  <a:pt x="3577765" y="1251838"/>
                </a:cubicBezTo>
                <a:close/>
                <a:moveTo>
                  <a:pt x="3578045" y="666623"/>
                </a:moveTo>
                <a:cubicBezTo>
                  <a:pt x="2576612" y="666623"/>
                  <a:pt x="1691276" y="1175205"/>
                  <a:pt x="1167715" y="1948189"/>
                </a:cubicBezTo>
                <a:cubicBezTo>
                  <a:pt x="1140001" y="1987886"/>
                  <a:pt x="1114535" y="2028333"/>
                  <a:pt x="1089068" y="2069529"/>
                </a:cubicBezTo>
                <a:cubicBezTo>
                  <a:pt x="820921" y="2509950"/>
                  <a:pt x="666623" y="3026771"/>
                  <a:pt x="666623" y="3578046"/>
                </a:cubicBezTo>
                <a:cubicBezTo>
                  <a:pt x="666623" y="4107600"/>
                  <a:pt x="809685" y="4605695"/>
                  <a:pt x="1056860" y="5033382"/>
                </a:cubicBezTo>
                <a:cubicBezTo>
                  <a:pt x="1081578" y="5075328"/>
                  <a:pt x="1107044" y="5116524"/>
                  <a:pt x="1132511" y="5156970"/>
                </a:cubicBezTo>
                <a:cubicBezTo>
                  <a:pt x="1652327" y="5959166"/>
                  <a:pt x="2554891" y="6490218"/>
                  <a:pt x="3578045" y="6490218"/>
                </a:cubicBezTo>
                <a:cubicBezTo>
                  <a:pt x="4600451" y="6490218"/>
                  <a:pt x="5501517" y="5961412"/>
                  <a:pt x="6021333" y="5162962"/>
                </a:cubicBezTo>
                <a:cubicBezTo>
                  <a:pt x="6046799" y="5122516"/>
                  <a:pt x="6072266" y="5080570"/>
                  <a:pt x="6096983" y="5039375"/>
                </a:cubicBezTo>
                <a:cubicBezTo>
                  <a:pt x="6347155" y="4609440"/>
                  <a:pt x="6490217" y="4110596"/>
                  <a:pt x="6490217" y="3578046"/>
                </a:cubicBezTo>
                <a:cubicBezTo>
                  <a:pt x="6490217" y="3030516"/>
                  <a:pt x="6338167" y="2516691"/>
                  <a:pt x="6073015" y="2077768"/>
                </a:cubicBezTo>
                <a:cubicBezTo>
                  <a:pt x="6048297" y="2036572"/>
                  <a:pt x="6022082" y="1995377"/>
                  <a:pt x="5995117" y="1955679"/>
                </a:cubicBezTo>
                <a:cubicBezTo>
                  <a:pt x="5471556" y="1178950"/>
                  <a:pt x="4583224" y="666623"/>
                  <a:pt x="3578045" y="666623"/>
                </a:cubicBezTo>
                <a:close/>
                <a:moveTo>
                  <a:pt x="3578045" y="0"/>
                </a:moveTo>
                <a:cubicBezTo>
                  <a:pt x="4824407" y="0"/>
                  <a:pt x="5923212" y="640408"/>
                  <a:pt x="6564369" y="1608136"/>
                </a:cubicBezTo>
                <a:cubicBezTo>
                  <a:pt x="6591333" y="1648582"/>
                  <a:pt x="6616800" y="1689029"/>
                  <a:pt x="6641517" y="1730974"/>
                </a:cubicBezTo>
                <a:cubicBezTo>
                  <a:pt x="6968837" y="2270265"/>
                  <a:pt x="7156840" y="2903183"/>
                  <a:pt x="7156840" y="3578046"/>
                </a:cubicBezTo>
                <a:cubicBezTo>
                  <a:pt x="7156840" y="4237180"/>
                  <a:pt x="6977825" y="4855117"/>
                  <a:pt x="6666235" y="5385420"/>
                </a:cubicBezTo>
                <a:cubicBezTo>
                  <a:pt x="6641517" y="5427364"/>
                  <a:pt x="6616051" y="5468560"/>
                  <a:pt x="6590585" y="5509008"/>
                </a:cubicBezTo>
                <a:cubicBezTo>
                  <a:pt x="5953173" y="6499206"/>
                  <a:pt x="4841634" y="7156841"/>
                  <a:pt x="3578045" y="7156841"/>
                </a:cubicBezTo>
                <a:cubicBezTo>
                  <a:pt x="2318202" y="7156841"/>
                  <a:pt x="1208161" y="6501452"/>
                  <a:pt x="570001" y="5513502"/>
                </a:cubicBezTo>
                <a:cubicBezTo>
                  <a:pt x="543785" y="5473054"/>
                  <a:pt x="518319" y="5432608"/>
                  <a:pt x="494350" y="5390663"/>
                </a:cubicBezTo>
                <a:cubicBezTo>
                  <a:pt x="180513" y="4858862"/>
                  <a:pt x="0" y="4239427"/>
                  <a:pt x="0" y="3578046"/>
                </a:cubicBezTo>
                <a:cubicBezTo>
                  <a:pt x="0" y="2894195"/>
                  <a:pt x="193246" y="2253787"/>
                  <a:pt x="528805" y="1709253"/>
                </a:cubicBezTo>
                <a:cubicBezTo>
                  <a:pt x="553522" y="1668057"/>
                  <a:pt x="579738" y="1627610"/>
                  <a:pt x="606702" y="1587163"/>
                </a:cubicBezTo>
                <a:cubicBezTo>
                  <a:pt x="1249357" y="630671"/>
                  <a:pt x="2342171" y="0"/>
                  <a:pt x="35780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B9C6993-DAA5-8C4D-8C38-A6DD62115C3B}"/>
              </a:ext>
            </a:extLst>
          </p:cNvPr>
          <p:cNvSpPr>
            <a:spLocks noChangeArrowheads="1"/>
          </p:cNvSpPr>
          <p:nvPr/>
        </p:nvSpPr>
        <p:spPr bwMode="auto">
          <a:xfrm rot="599861">
            <a:off x="3219121" y="1828800"/>
            <a:ext cx="3080913" cy="1752853"/>
          </a:xfrm>
          <a:custGeom>
            <a:avLst/>
            <a:gdLst>
              <a:gd name="connsiteX0" fmla="*/ 661979 w 7225774"/>
              <a:gd name="connsiteY0" fmla="*/ 0 h 4111028"/>
              <a:gd name="connsiteX1" fmla="*/ 1872862 w 7225774"/>
              <a:gd name="connsiteY1" fmla="*/ 597378 h 4111028"/>
              <a:gd name="connsiteX2" fmla="*/ 2572284 w 7225774"/>
              <a:gd name="connsiteY2" fmla="*/ 1690325 h 4111028"/>
              <a:gd name="connsiteX3" fmla="*/ 2569976 w 7225774"/>
              <a:gd name="connsiteY3" fmla="*/ 1695016 h 4111028"/>
              <a:gd name="connsiteX4" fmla="*/ 7185943 w 7225774"/>
              <a:gd name="connsiteY4" fmla="*/ 3974604 h 4111028"/>
              <a:gd name="connsiteX5" fmla="*/ 7218141 w 7225774"/>
              <a:gd name="connsiteY5" fmla="*/ 4070462 h 4111028"/>
              <a:gd name="connsiteX6" fmla="*/ 7122293 w 7225774"/>
              <a:gd name="connsiteY6" fmla="*/ 4103413 h 4111028"/>
              <a:gd name="connsiteX7" fmla="*/ 2505827 w 7225774"/>
              <a:gd name="connsiteY7" fmla="*/ 1825385 h 4111028"/>
              <a:gd name="connsiteX8" fmla="*/ 2504139 w 7225774"/>
              <a:gd name="connsiteY8" fmla="*/ 1828815 h 4111028"/>
              <a:gd name="connsiteX9" fmla="*/ 1211632 w 7225774"/>
              <a:gd name="connsiteY9" fmla="*/ 1938110 h 4111028"/>
              <a:gd name="connsiteX10" fmla="*/ 0 w 7225774"/>
              <a:gd name="connsiteY10" fmla="*/ 1339983 h 4111028"/>
              <a:gd name="connsiteX11" fmla="*/ 1001206 w 7225774"/>
              <a:gd name="connsiteY11" fmla="*/ 1000870 h 4111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25774" h="4111028">
                <a:moveTo>
                  <a:pt x="661979" y="0"/>
                </a:moveTo>
                <a:lnTo>
                  <a:pt x="1872862" y="597378"/>
                </a:lnTo>
                <a:lnTo>
                  <a:pt x="2572284" y="1690325"/>
                </a:lnTo>
                <a:lnTo>
                  <a:pt x="2569976" y="1695016"/>
                </a:lnTo>
                <a:lnTo>
                  <a:pt x="7185943" y="3974604"/>
                </a:lnTo>
                <a:cubicBezTo>
                  <a:pt x="7221137" y="3991828"/>
                  <a:pt x="7236113" y="4035264"/>
                  <a:pt x="7218141" y="4070462"/>
                </a:cubicBezTo>
                <a:cubicBezTo>
                  <a:pt x="7200170" y="4106408"/>
                  <a:pt x="7156739" y="4121386"/>
                  <a:pt x="7122293" y="4103413"/>
                </a:cubicBezTo>
                <a:lnTo>
                  <a:pt x="2505827" y="1825385"/>
                </a:lnTo>
                <a:lnTo>
                  <a:pt x="2504139" y="1828815"/>
                </a:lnTo>
                <a:lnTo>
                  <a:pt x="1211632" y="1938110"/>
                </a:lnTo>
                <a:lnTo>
                  <a:pt x="0" y="1339983"/>
                </a:lnTo>
                <a:lnTo>
                  <a:pt x="1001206" y="100087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1DC65FF-2187-A146-BFC0-E5140A74831E}"/>
              </a:ext>
            </a:extLst>
          </p:cNvPr>
          <p:cNvSpPr>
            <a:spLocks noChangeArrowheads="1"/>
          </p:cNvSpPr>
          <p:nvPr/>
        </p:nvSpPr>
        <p:spPr bwMode="auto">
          <a:xfrm rot="599861">
            <a:off x="5898234" y="4018786"/>
            <a:ext cx="3081084" cy="1754263"/>
          </a:xfrm>
          <a:custGeom>
            <a:avLst/>
            <a:gdLst>
              <a:gd name="connsiteX0" fmla="*/ 76471 w 7226175"/>
              <a:gd name="connsiteY0" fmla="*/ 128 h 4114335"/>
              <a:gd name="connsiteX1" fmla="*/ 103884 w 7226175"/>
              <a:gd name="connsiteY1" fmla="*/ 7617 h 4114335"/>
              <a:gd name="connsiteX2" fmla="*/ 4720279 w 7226175"/>
              <a:gd name="connsiteY2" fmla="*/ 2286691 h 4114335"/>
              <a:gd name="connsiteX3" fmla="*/ 4722037 w 7226175"/>
              <a:gd name="connsiteY3" fmla="*/ 2283112 h 4114335"/>
              <a:gd name="connsiteX4" fmla="*/ 6015293 w 7226175"/>
              <a:gd name="connsiteY4" fmla="*/ 2172924 h 4114335"/>
              <a:gd name="connsiteX5" fmla="*/ 7226175 w 7226175"/>
              <a:gd name="connsiteY5" fmla="*/ 2771838 h 4114335"/>
              <a:gd name="connsiteX6" fmla="*/ 6225719 w 7226175"/>
              <a:gd name="connsiteY6" fmla="*/ 3112147 h 4114335"/>
              <a:gd name="connsiteX7" fmla="*/ 6564945 w 7226175"/>
              <a:gd name="connsiteY7" fmla="*/ 4114335 h 4114335"/>
              <a:gd name="connsiteX8" fmla="*/ 5353313 w 7226175"/>
              <a:gd name="connsiteY8" fmla="*/ 3515421 h 4114335"/>
              <a:gd name="connsiteX9" fmla="*/ 4653892 w 7226175"/>
              <a:gd name="connsiteY9" fmla="*/ 2421784 h 4114335"/>
              <a:gd name="connsiteX10" fmla="*/ 4656473 w 7226175"/>
              <a:gd name="connsiteY10" fmla="*/ 2416530 h 4114335"/>
              <a:gd name="connsiteX11" fmla="*/ 40235 w 7226175"/>
              <a:gd name="connsiteY11" fmla="*/ 137174 h 4114335"/>
              <a:gd name="connsiteX12" fmla="*/ 7288 w 7226175"/>
              <a:gd name="connsiteY12" fmla="*/ 40568 h 4114335"/>
              <a:gd name="connsiteX13" fmla="*/ 76471 w 7226175"/>
              <a:gd name="connsiteY13" fmla="*/ 128 h 411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26175" h="4114335">
                <a:moveTo>
                  <a:pt x="76471" y="128"/>
                </a:moveTo>
                <a:cubicBezTo>
                  <a:pt x="85772" y="690"/>
                  <a:pt x="95086" y="3123"/>
                  <a:pt x="103884" y="7617"/>
                </a:cubicBezTo>
                <a:lnTo>
                  <a:pt x="4720279" y="2286691"/>
                </a:lnTo>
                <a:lnTo>
                  <a:pt x="4722037" y="2283112"/>
                </a:lnTo>
                <a:lnTo>
                  <a:pt x="6015293" y="2172924"/>
                </a:lnTo>
                <a:lnTo>
                  <a:pt x="7226175" y="2771838"/>
                </a:lnTo>
                <a:lnTo>
                  <a:pt x="6225719" y="3112147"/>
                </a:lnTo>
                <a:lnTo>
                  <a:pt x="6564945" y="4114335"/>
                </a:lnTo>
                <a:lnTo>
                  <a:pt x="5353313" y="3515421"/>
                </a:lnTo>
                <a:lnTo>
                  <a:pt x="4653892" y="2421784"/>
                </a:lnTo>
                <a:lnTo>
                  <a:pt x="4656473" y="2416530"/>
                </a:lnTo>
                <a:lnTo>
                  <a:pt x="40235" y="137174"/>
                </a:lnTo>
                <a:cubicBezTo>
                  <a:pt x="4292" y="119201"/>
                  <a:pt x="-9935" y="75765"/>
                  <a:pt x="7288" y="40568"/>
                </a:cubicBezTo>
                <a:cubicBezTo>
                  <a:pt x="20766" y="13608"/>
                  <a:pt x="48566" y="-1557"/>
                  <a:pt x="76471" y="1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8D4D099F-2E6C-174F-AC98-46F70E4809FC}"/>
              </a:ext>
            </a:extLst>
          </p:cNvPr>
          <p:cNvSpPr>
            <a:spLocks noChangeArrowheads="1"/>
          </p:cNvSpPr>
          <p:nvPr/>
        </p:nvSpPr>
        <p:spPr bwMode="auto">
          <a:xfrm rot="20999171">
            <a:off x="5895880" y="1831767"/>
            <a:ext cx="3081084" cy="1751637"/>
          </a:xfrm>
          <a:custGeom>
            <a:avLst/>
            <a:gdLst>
              <a:gd name="connsiteX0" fmla="*/ 6564944 w 7226176"/>
              <a:gd name="connsiteY0" fmla="*/ 0 h 4108176"/>
              <a:gd name="connsiteX1" fmla="*/ 6225718 w 7226176"/>
              <a:gd name="connsiteY1" fmla="*/ 1000870 h 4108176"/>
              <a:gd name="connsiteX2" fmla="*/ 7226176 w 7226176"/>
              <a:gd name="connsiteY2" fmla="*/ 1339983 h 4108176"/>
              <a:gd name="connsiteX3" fmla="*/ 6015292 w 7226176"/>
              <a:gd name="connsiteY3" fmla="*/ 1938110 h 4108176"/>
              <a:gd name="connsiteX4" fmla="*/ 4722036 w 7226176"/>
              <a:gd name="connsiteY4" fmla="*/ 1828066 h 4108176"/>
              <a:gd name="connsiteX5" fmla="*/ 4719412 w 7226176"/>
              <a:gd name="connsiteY5" fmla="*/ 1822764 h 4108176"/>
              <a:gd name="connsiteX6" fmla="*/ 103884 w 7226176"/>
              <a:gd name="connsiteY6" fmla="*/ 4100687 h 4108176"/>
              <a:gd name="connsiteX7" fmla="*/ 72434 w 7226176"/>
              <a:gd name="connsiteY7" fmla="*/ 4108176 h 4108176"/>
              <a:gd name="connsiteX8" fmla="*/ 7288 w 7226176"/>
              <a:gd name="connsiteY8" fmla="*/ 4067736 h 4108176"/>
              <a:gd name="connsiteX9" fmla="*/ 40235 w 7226176"/>
              <a:gd name="connsiteY9" fmla="*/ 3971130 h 4108176"/>
              <a:gd name="connsiteX10" fmla="*/ 4654975 w 7226176"/>
              <a:gd name="connsiteY10" fmla="*/ 1692515 h 4108176"/>
              <a:gd name="connsiteX11" fmla="*/ 4653892 w 7226176"/>
              <a:gd name="connsiteY11" fmla="*/ 1690325 h 4108176"/>
              <a:gd name="connsiteX12" fmla="*/ 5353314 w 7226176"/>
              <a:gd name="connsiteY12" fmla="*/ 598126 h 4108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26176" h="4108176">
                <a:moveTo>
                  <a:pt x="6564944" y="0"/>
                </a:moveTo>
                <a:lnTo>
                  <a:pt x="6225718" y="1000870"/>
                </a:lnTo>
                <a:lnTo>
                  <a:pt x="7226176" y="1339983"/>
                </a:lnTo>
                <a:lnTo>
                  <a:pt x="6015292" y="1938110"/>
                </a:lnTo>
                <a:lnTo>
                  <a:pt x="4722036" y="1828066"/>
                </a:lnTo>
                <a:lnTo>
                  <a:pt x="4719412" y="1822764"/>
                </a:lnTo>
                <a:lnTo>
                  <a:pt x="103884" y="4100687"/>
                </a:lnTo>
                <a:cubicBezTo>
                  <a:pt x="93401" y="4105930"/>
                  <a:pt x="82169" y="4108176"/>
                  <a:pt x="72434" y="4108176"/>
                </a:cubicBezTo>
                <a:cubicBezTo>
                  <a:pt x="46226" y="4108176"/>
                  <a:pt x="20766" y="4093198"/>
                  <a:pt x="7288" y="4067736"/>
                </a:cubicBezTo>
                <a:cubicBezTo>
                  <a:pt x="-9935" y="4032538"/>
                  <a:pt x="4292" y="3989103"/>
                  <a:pt x="40235" y="3971130"/>
                </a:cubicBezTo>
                <a:lnTo>
                  <a:pt x="4654975" y="1692515"/>
                </a:lnTo>
                <a:lnTo>
                  <a:pt x="4653892" y="1690325"/>
                </a:lnTo>
                <a:lnTo>
                  <a:pt x="5353314" y="59812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96F1DC09-3E74-2449-9C9C-06E8BF7636DA}"/>
              </a:ext>
            </a:extLst>
          </p:cNvPr>
          <p:cNvSpPr>
            <a:spLocks noChangeArrowheads="1"/>
          </p:cNvSpPr>
          <p:nvPr/>
        </p:nvSpPr>
        <p:spPr bwMode="auto">
          <a:xfrm rot="20999171">
            <a:off x="3216198" y="4019250"/>
            <a:ext cx="3081084" cy="1754263"/>
          </a:xfrm>
          <a:custGeom>
            <a:avLst/>
            <a:gdLst>
              <a:gd name="connsiteX0" fmla="*/ 7150022 w 7226176"/>
              <a:gd name="connsiteY0" fmla="*/ 128 h 4114335"/>
              <a:gd name="connsiteX1" fmla="*/ 7218890 w 7226176"/>
              <a:gd name="connsiteY1" fmla="*/ 40568 h 4114335"/>
              <a:gd name="connsiteX2" fmla="*/ 7185942 w 7226176"/>
              <a:gd name="connsiteY2" fmla="*/ 137174 h 4114335"/>
              <a:gd name="connsiteX3" fmla="*/ 2569989 w 7226176"/>
              <a:gd name="connsiteY3" fmla="*/ 2416389 h 4114335"/>
              <a:gd name="connsiteX4" fmla="*/ 2572284 w 7226176"/>
              <a:gd name="connsiteY4" fmla="*/ 2421035 h 4114335"/>
              <a:gd name="connsiteX5" fmla="*/ 1872862 w 7226176"/>
              <a:gd name="connsiteY5" fmla="*/ 3515421 h 4114335"/>
              <a:gd name="connsiteX6" fmla="*/ 661230 w 7226176"/>
              <a:gd name="connsiteY6" fmla="*/ 4114335 h 4114335"/>
              <a:gd name="connsiteX7" fmla="*/ 1000457 w 7226176"/>
              <a:gd name="connsiteY7" fmla="*/ 3112147 h 4114335"/>
              <a:gd name="connsiteX8" fmla="*/ 0 w 7226176"/>
              <a:gd name="connsiteY8" fmla="*/ 2771838 h 4114335"/>
              <a:gd name="connsiteX9" fmla="*/ 1211632 w 7226176"/>
              <a:gd name="connsiteY9" fmla="*/ 2172924 h 4114335"/>
              <a:gd name="connsiteX10" fmla="*/ 2504139 w 7226176"/>
              <a:gd name="connsiteY10" fmla="*/ 2283112 h 4114335"/>
              <a:gd name="connsiteX11" fmla="*/ 2505906 w 7226176"/>
              <a:gd name="connsiteY11" fmla="*/ 2286688 h 4114335"/>
              <a:gd name="connsiteX12" fmla="*/ 7122292 w 7226176"/>
              <a:gd name="connsiteY12" fmla="*/ 7617 h 4114335"/>
              <a:gd name="connsiteX13" fmla="*/ 7150022 w 7226176"/>
              <a:gd name="connsiteY13" fmla="*/ 128 h 411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26176" h="4114335">
                <a:moveTo>
                  <a:pt x="7150022" y="128"/>
                </a:moveTo>
                <a:cubicBezTo>
                  <a:pt x="7178033" y="-1557"/>
                  <a:pt x="7205411" y="13608"/>
                  <a:pt x="7218890" y="40568"/>
                </a:cubicBezTo>
                <a:cubicBezTo>
                  <a:pt x="7236112" y="75765"/>
                  <a:pt x="7221885" y="119201"/>
                  <a:pt x="7185942" y="137174"/>
                </a:cubicBezTo>
                <a:lnTo>
                  <a:pt x="2569989" y="2416389"/>
                </a:lnTo>
                <a:lnTo>
                  <a:pt x="2572284" y="2421035"/>
                </a:lnTo>
                <a:lnTo>
                  <a:pt x="1872862" y="3515421"/>
                </a:lnTo>
                <a:lnTo>
                  <a:pt x="661230" y="4114335"/>
                </a:lnTo>
                <a:lnTo>
                  <a:pt x="1000457" y="3112147"/>
                </a:lnTo>
                <a:lnTo>
                  <a:pt x="0" y="2771838"/>
                </a:lnTo>
                <a:lnTo>
                  <a:pt x="1211632" y="2172924"/>
                </a:lnTo>
                <a:lnTo>
                  <a:pt x="2504139" y="2283112"/>
                </a:lnTo>
                <a:lnTo>
                  <a:pt x="2505906" y="2286688"/>
                </a:lnTo>
                <a:lnTo>
                  <a:pt x="7122292" y="7617"/>
                </a:lnTo>
                <a:cubicBezTo>
                  <a:pt x="7131278" y="3123"/>
                  <a:pt x="7140685" y="690"/>
                  <a:pt x="7150022" y="128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7FF4E43E-FAAE-4544-9A30-763B3FB321B0}"/>
              </a:ext>
            </a:extLst>
          </p:cNvPr>
          <p:cNvSpPr>
            <a:spLocks noChangeArrowheads="1"/>
          </p:cNvSpPr>
          <p:nvPr/>
        </p:nvSpPr>
        <p:spPr bwMode="auto">
          <a:xfrm rot="20031589">
            <a:off x="2833484" y="2829603"/>
            <a:ext cx="3080913" cy="1752853"/>
          </a:xfrm>
          <a:custGeom>
            <a:avLst/>
            <a:gdLst>
              <a:gd name="connsiteX0" fmla="*/ 661979 w 7225774"/>
              <a:gd name="connsiteY0" fmla="*/ 0 h 4111028"/>
              <a:gd name="connsiteX1" fmla="*/ 1872862 w 7225774"/>
              <a:gd name="connsiteY1" fmla="*/ 597378 h 4111028"/>
              <a:gd name="connsiteX2" fmla="*/ 2572284 w 7225774"/>
              <a:gd name="connsiteY2" fmla="*/ 1690325 h 4111028"/>
              <a:gd name="connsiteX3" fmla="*/ 2569976 w 7225774"/>
              <a:gd name="connsiteY3" fmla="*/ 1695016 h 4111028"/>
              <a:gd name="connsiteX4" fmla="*/ 7185943 w 7225774"/>
              <a:gd name="connsiteY4" fmla="*/ 3974604 h 4111028"/>
              <a:gd name="connsiteX5" fmla="*/ 7218141 w 7225774"/>
              <a:gd name="connsiteY5" fmla="*/ 4070462 h 4111028"/>
              <a:gd name="connsiteX6" fmla="*/ 7122293 w 7225774"/>
              <a:gd name="connsiteY6" fmla="*/ 4103413 h 4111028"/>
              <a:gd name="connsiteX7" fmla="*/ 2505827 w 7225774"/>
              <a:gd name="connsiteY7" fmla="*/ 1825385 h 4111028"/>
              <a:gd name="connsiteX8" fmla="*/ 2504139 w 7225774"/>
              <a:gd name="connsiteY8" fmla="*/ 1828815 h 4111028"/>
              <a:gd name="connsiteX9" fmla="*/ 1211632 w 7225774"/>
              <a:gd name="connsiteY9" fmla="*/ 1938110 h 4111028"/>
              <a:gd name="connsiteX10" fmla="*/ 0 w 7225774"/>
              <a:gd name="connsiteY10" fmla="*/ 1339983 h 4111028"/>
              <a:gd name="connsiteX11" fmla="*/ 1001206 w 7225774"/>
              <a:gd name="connsiteY11" fmla="*/ 1000870 h 4111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25774" h="4111028">
                <a:moveTo>
                  <a:pt x="661979" y="0"/>
                </a:moveTo>
                <a:lnTo>
                  <a:pt x="1872862" y="597378"/>
                </a:lnTo>
                <a:lnTo>
                  <a:pt x="2572284" y="1690325"/>
                </a:lnTo>
                <a:lnTo>
                  <a:pt x="2569976" y="1695016"/>
                </a:lnTo>
                <a:lnTo>
                  <a:pt x="7185943" y="3974604"/>
                </a:lnTo>
                <a:cubicBezTo>
                  <a:pt x="7221137" y="3991828"/>
                  <a:pt x="7236113" y="4035264"/>
                  <a:pt x="7218141" y="4070462"/>
                </a:cubicBezTo>
                <a:cubicBezTo>
                  <a:pt x="7200170" y="4106408"/>
                  <a:pt x="7156739" y="4121386"/>
                  <a:pt x="7122293" y="4103413"/>
                </a:cubicBezTo>
                <a:lnTo>
                  <a:pt x="2505827" y="1825385"/>
                </a:lnTo>
                <a:lnTo>
                  <a:pt x="2504139" y="1828815"/>
                </a:lnTo>
                <a:lnTo>
                  <a:pt x="1211632" y="1938110"/>
                </a:lnTo>
                <a:lnTo>
                  <a:pt x="0" y="1339983"/>
                </a:lnTo>
                <a:lnTo>
                  <a:pt x="1001206" y="100087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DFEE5ABD-939C-764C-8C55-5F518A2B2233}"/>
              </a:ext>
            </a:extLst>
          </p:cNvPr>
          <p:cNvSpPr>
            <a:spLocks noChangeArrowheads="1"/>
          </p:cNvSpPr>
          <p:nvPr/>
        </p:nvSpPr>
        <p:spPr bwMode="auto">
          <a:xfrm rot="20031589">
            <a:off x="6289036" y="3018096"/>
            <a:ext cx="3081084" cy="1754263"/>
          </a:xfrm>
          <a:custGeom>
            <a:avLst/>
            <a:gdLst>
              <a:gd name="connsiteX0" fmla="*/ 76471 w 7226175"/>
              <a:gd name="connsiteY0" fmla="*/ 128 h 4114335"/>
              <a:gd name="connsiteX1" fmla="*/ 103884 w 7226175"/>
              <a:gd name="connsiteY1" fmla="*/ 7617 h 4114335"/>
              <a:gd name="connsiteX2" fmla="*/ 4720279 w 7226175"/>
              <a:gd name="connsiteY2" fmla="*/ 2286691 h 4114335"/>
              <a:gd name="connsiteX3" fmla="*/ 4722037 w 7226175"/>
              <a:gd name="connsiteY3" fmla="*/ 2283112 h 4114335"/>
              <a:gd name="connsiteX4" fmla="*/ 6015293 w 7226175"/>
              <a:gd name="connsiteY4" fmla="*/ 2172924 h 4114335"/>
              <a:gd name="connsiteX5" fmla="*/ 7226175 w 7226175"/>
              <a:gd name="connsiteY5" fmla="*/ 2771838 h 4114335"/>
              <a:gd name="connsiteX6" fmla="*/ 6225719 w 7226175"/>
              <a:gd name="connsiteY6" fmla="*/ 3112147 h 4114335"/>
              <a:gd name="connsiteX7" fmla="*/ 6564945 w 7226175"/>
              <a:gd name="connsiteY7" fmla="*/ 4114335 h 4114335"/>
              <a:gd name="connsiteX8" fmla="*/ 5353313 w 7226175"/>
              <a:gd name="connsiteY8" fmla="*/ 3515421 h 4114335"/>
              <a:gd name="connsiteX9" fmla="*/ 4653892 w 7226175"/>
              <a:gd name="connsiteY9" fmla="*/ 2421784 h 4114335"/>
              <a:gd name="connsiteX10" fmla="*/ 4656473 w 7226175"/>
              <a:gd name="connsiteY10" fmla="*/ 2416530 h 4114335"/>
              <a:gd name="connsiteX11" fmla="*/ 40235 w 7226175"/>
              <a:gd name="connsiteY11" fmla="*/ 137174 h 4114335"/>
              <a:gd name="connsiteX12" fmla="*/ 7288 w 7226175"/>
              <a:gd name="connsiteY12" fmla="*/ 40568 h 4114335"/>
              <a:gd name="connsiteX13" fmla="*/ 76471 w 7226175"/>
              <a:gd name="connsiteY13" fmla="*/ 128 h 411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26175" h="4114335">
                <a:moveTo>
                  <a:pt x="76471" y="128"/>
                </a:moveTo>
                <a:cubicBezTo>
                  <a:pt x="85772" y="690"/>
                  <a:pt x="95086" y="3123"/>
                  <a:pt x="103884" y="7617"/>
                </a:cubicBezTo>
                <a:lnTo>
                  <a:pt x="4720279" y="2286691"/>
                </a:lnTo>
                <a:lnTo>
                  <a:pt x="4722037" y="2283112"/>
                </a:lnTo>
                <a:lnTo>
                  <a:pt x="6015293" y="2172924"/>
                </a:lnTo>
                <a:lnTo>
                  <a:pt x="7226175" y="2771838"/>
                </a:lnTo>
                <a:lnTo>
                  <a:pt x="6225719" y="3112147"/>
                </a:lnTo>
                <a:lnTo>
                  <a:pt x="6564945" y="4114335"/>
                </a:lnTo>
                <a:lnTo>
                  <a:pt x="5353313" y="3515421"/>
                </a:lnTo>
                <a:lnTo>
                  <a:pt x="4653892" y="2421784"/>
                </a:lnTo>
                <a:lnTo>
                  <a:pt x="4656473" y="2416530"/>
                </a:lnTo>
                <a:lnTo>
                  <a:pt x="40235" y="137174"/>
                </a:lnTo>
                <a:cubicBezTo>
                  <a:pt x="4292" y="119201"/>
                  <a:pt x="-9935" y="75765"/>
                  <a:pt x="7288" y="40568"/>
                </a:cubicBezTo>
                <a:cubicBezTo>
                  <a:pt x="20766" y="13608"/>
                  <a:pt x="48566" y="-1557"/>
                  <a:pt x="76471" y="1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151AB7-C538-944E-915D-A05AB10A1FFF}"/>
              </a:ext>
            </a:extLst>
          </p:cNvPr>
          <p:cNvSpPr txBox="1"/>
          <p:nvPr/>
        </p:nvSpPr>
        <p:spPr>
          <a:xfrm>
            <a:off x="2826532" y="306186"/>
            <a:ext cx="65389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Fundraising Goals for 2026-2027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B8C14F-E3E6-9E41-8A10-2931B674CC6E}"/>
              </a:ext>
            </a:extLst>
          </p:cNvPr>
          <p:cNvSpPr txBox="1"/>
          <p:nvPr/>
        </p:nvSpPr>
        <p:spPr>
          <a:xfrm>
            <a:off x="4537727" y="787593"/>
            <a:ext cx="3116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50000"/>
                  </a:schemeClr>
                </a:solidFill>
                <a:latin typeface="Poppins Light" pitchFamily="2" charset="77"/>
                <a:cs typeface="Poppins Light" pitchFamily="2" charset="77"/>
              </a:rPr>
              <a:t>Supporting the Rotary Foundation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C55754-2ACA-BA48-980F-CFAD6EC9BA91}"/>
              </a:ext>
            </a:extLst>
          </p:cNvPr>
          <p:cNvSpPr txBox="1"/>
          <p:nvPr/>
        </p:nvSpPr>
        <p:spPr>
          <a:xfrm>
            <a:off x="8990224" y="4988785"/>
            <a:ext cx="1710725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Bequest Society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6C88DD21-2109-7D43-9AAB-B63E965E22C4}"/>
              </a:ext>
            </a:extLst>
          </p:cNvPr>
          <p:cNvSpPr txBox="1">
            <a:spLocks/>
          </p:cNvSpPr>
          <p:nvPr/>
        </p:nvSpPr>
        <p:spPr>
          <a:xfrm>
            <a:off x="8934951" y="5321961"/>
            <a:ext cx="2182312" cy="1033138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Make members aware that they can leave a bequest in their will to keep doing good in the world , forever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5920E4-9379-F946-97CC-137B0F5A2472}"/>
              </a:ext>
            </a:extLst>
          </p:cNvPr>
          <p:cNvSpPr txBox="1"/>
          <p:nvPr/>
        </p:nvSpPr>
        <p:spPr>
          <a:xfrm>
            <a:off x="8990224" y="1562756"/>
            <a:ext cx="191590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Paul Harris Fellow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A0E2436D-7C56-4742-A361-359B6DA56098}"/>
              </a:ext>
            </a:extLst>
          </p:cNvPr>
          <p:cNvSpPr txBox="1">
            <a:spLocks/>
          </p:cNvSpPr>
          <p:nvPr/>
        </p:nvSpPr>
        <p:spPr>
          <a:xfrm>
            <a:off x="8934951" y="1895932"/>
            <a:ext cx="2182312" cy="802305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Contribute </a:t>
            </a:r>
            <a:r>
              <a:rPr lang="en-US" sz="1200" baseline="300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US</a:t>
            </a: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$1,000 and recognise a member of your local community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5EF980-8BF2-8247-BCB4-D119E5DB2617}"/>
              </a:ext>
            </a:extLst>
          </p:cNvPr>
          <p:cNvSpPr txBox="1"/>
          <p:nvPr/>
        </p:nvSpPr>
        <p:spPr>
          <a:xfrm>
            <a:off x="9497711" y="3274965"/>
            <a:ext cx="13997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Ending Polio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BFA2BD71-D95A-8442-9F14-2078CDF0E0DA}"/>
              </a:ext>
            </a:extLst>
          </p:cNvPr>
          <p:cNvSpPr txBox="1">
            <a:spLocks/>
          </p:cNvSpPr>
          <p:nvPr/>
        </p:nvSpPr>
        <p:spPr>
          <a:xfrm>
            <a:off x="9442438" y="3608141"/>
            <a:ext cx="2008157" cy="802305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Commit the Club to contributing </a:t>
            </a:r>
            <a:r>
              <a:rPr lang="en-US" sz="1200" baseline="300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US</a:t>
            </a: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$1,500 annually.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E70743-6D47-214B-870A-8A18FDCC07ED}"/>
              </a:ext>
            </a:extLst>
          </p:cNvPr>
          <p:cNvSpPr txBox="1"/>
          <p:nvPr/>
        </p:nvSpPr>
        <p:spPr>
          <a:xfrm>
            <a:off x="506800" y="4988785"/>
            <a:ext cx="269336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Annual Fund Contribution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AE228B67-54FB-0E48-9F5C-6A7C552E4BBB}"/>
              </a:ext>
            </a:extLst>
          </p:cNvPr>
          <p:cNvSpPr txBox="1">
            <a:spLocks/>
          </p:cNvSpPr>
          <p:nvPr/>
        </p:nvSpPr>
        <p:spPr>
          <a:xfrm>
            <a:off x="1074424" y="5321961"/>
            <a:ext cx="2182312" cy="802305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Commit 15% of total fundraising to annual fund and  become a Club Major Donor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CB0725-1C10-5B4C-9E0E-D5E12DEDF9BB}"/>
              </a:ext>
            </a:extLst>
          </p:cNvPr>
          <p:cNvSpPr txBox="1"/>
          <p:nvPr/>
        </p:nvSpPr>
        <p:spPr>
          <a:xfrm>
            <a:off x="1144797" y="1562756"/>
            <a:ext cx="2034531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Centurion Program</a:t>
            </a: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6748F039-42FE-FE40-8F1E-F46CE7C38105}"/>
              </a:ext>
            </a:extLst>
          </p:cNvPr>
          <p:cNvSpPr txBox="1">
            <a:spLocks/>
          </p:cNvSpPr>
          <p:nvPr/>
        </p:nvSpPr>
        <p:spPr>
          <a:xfrm>
            <a:off x="1074424" y="1895932"/>
            <a:ext cx="2182312" cy="571473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100% of Club members to contribute on an annual basis.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8E7D0D-E6CD-D54B-B350-914D048B747C}"/>
              </a:ext>
            </a:extLst>
          </p:cNvPr>
          <p:cNvSpPr txBox="1"/>
          <p:nvPr/>
        </p:nvSpPr>
        <p:spPr>
          <a:xfrm>
            <a:off x="679861" y="3274965"/>
            <a:ext cx="1991251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Paul Harris Society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F1CDED6A-04E5-714E-AE1D-69019532B927}"/>
              </a:ext>
            </a:extLst>
          </p:cNvPr>
          <p:cNvSpPr txBox="1">
            <a:spLocks/>
          </p:cNvSpPr>
          <p:nvPr/>
        </p:nvSpPr>
        <p:spPr>
          <a:xfrm>
            <a:off x="821786" y="3608141"/>
            <a:ext cx="2117813" cy="802305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Every Club to encourage at least one member to commit to this level of support</a:t>
            </a:r>
          </a:p>
        </p:txBody>
      </p:sp>
      <p:pic>
        <p:nvPicPr>
          <p:cNvPr id="30" name="Picture 2" descr="image00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787" y="1491569"/>
            <a:ext cx="335044" cy="40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9350" y="1825685"/>
            <a:ext cx="766707" cy="768259"/>
          </a:xfrm>
          <a:prstGeom prst="rect">
            <a:avLst/>
          </a:prstGeom>
        </p:spPr>
      </p:pic>
      <p:pic>
        <p:nvPicPr>
          <p:cNvPr id="32" name="Picture 6" descr="http://clubrunner.blob.core.windows.net/00000050176/thumb/PhotoAlbum/rotary-custom-pins-clip-art/Donor-Pin-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562" y="3383035"/>
            <a:ext cx="458782" cy="90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1863" y="3471705"/>
            <a:ext cx="613981" cy="782499"/>
          </a:xfrm>
          <a:prstGeom prst="rect">
            <a:avLst/>
          </a:prstGeom>
        </p:spPr>
      </p:pic>
      <p:pic>
        <p:nvPicPr>
          <p:cNvPr id="40" name="Picture 2" descr="https://uc4d1c98abfc6842a554b6c2e44e.previews.dropboxusercontent.com/p/thumb/AA8P1_wr5m8eIBHlzOI0bJ4-cWCz_IRpfB8CK5HBKjBZpl9B0qdUREiRFYXRjYuq-2AuO67utZs54fiRx19MNiA1aS2cCpL6n0jJCc6ySCrRaFdYnMKulcDd6oLKf7YzevxiKR5B04hS3Ta7UqRzwFI9CKLVKWEnzaj_knSOs_dCtNjcZpVaZTxMjLqR8LUeFNjk2Hbl2ecgoKWuzC7i9XK_bXK9y8QS_Gvk_3xfMvBExYlQYC-4cwFBHC_oQR_kTTEXz8C3fqs_Zx-nyGhXKq98CulCU4VHF6SebSbpfX5IU29pInslpyBqfB1_Thjg-7X-_pi2uf8yONNi-dkFoMxaaWSgNSWlYiGF4w-iXV9GpA/p.png?fv_content=true&amp;size_mode=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610" y="5478438"/>
            <a:ext cx="762601" cy="7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http://clubrunner.blob.core.windows.net/00000050176/thumb/PhotoAlbum/rotary-custom-pins-clip-art/New-Bequest-Pin-2015-Level-1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1863" y="5438256"/>
            <a:ext cx="736558" cy="72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lowchart: Connector 8"/>
          <p:cNvSpPr/>
          <p:nvPr/>
        </p:nvSpPr>
        <p:spPr>
          <a:xfrm>
            <a:off x="5572645" y="3274965"/>
            <a:ext cx="1144506" cy="1070896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9033" y="3608141"/>
            <a:ext cx="1049257" cy="39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89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image is a visual representation of the process for a Rotary District 9940 club to set an annual giving goal, emphasizing the importance of setting achievable, meaningful targets for community projects and global impact.&#10;&#10;AI-generated content may be incorrect.">
            <a:extLst>
              <a:ext uri="{FF2B5EF4-FFF2-40B4-BE49-F238E27FC236}">
                <a16:creationId xmlns:a16="http://schemas.microsoft.com/office/drawing/2014/main" id="{DA527269-4320-A710-8945-0F3CCE681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967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95004-D3AF-9268-955B-D79920851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image is a promotional poster for Rotary District 9940, emphasizing the importance of setting goals, tracking progress, and celebrating achievements to enhance community involvement and support for the Rotary Foundation.&#10;&#10;AI-generated content may be incorrect.">
            <a:extLst>
              <a:ext uri="{FF2B5EF4-FFF2-40B4-BE49-F238E27FC236}">
                <a16:creationId xmlns:a16="http://schemas.microsoft.com/office/drawing/2014/main" id="{085527DE-7C6A-D5D0-9D23-D7A24FFC7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006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57072-3C10-194D-0307-28DC9A314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46">
            <a:extLst>
              <a:ext uri="{FF2B5EF4-FFF2-40B4-BE49-F238E27FC236}">
                <a16:creationId xmlns:a16="http://schemas.microsoft.com/office/drawing/2014/main" id="{A106E9AD-BEA5-0C0B-63F9-BE354EF56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5586" y="3338367"/>
            <a:ext cx="1592983" cy="1425445"/>
          </a:xfrm>
          <a:custGeom>
            <a:avLst/>
            <a:gdLst>
              <a:gd name="T0" fmla="*/ 1720 w 2559"/>
              <a:gd name="T1" fmla="*/ 0 h 2289"/>
              <a:gd name="T2" fmla="*/ 839 w 2559"/>
              <a:gd name="T3" fmla="*/ 0 h 2289"/>
              <a:gd name="T4" fmla="*/ 839 w 2559"/>
              <a:gd name="T5" fmla="*/ 0 h 2289"/>
              <a:gd name="T6" fmla="*/ 508 w 2559"/>
              <a:gd name="T7" fmla="*/ 190 h 2289"/>
              <a:gd name="T8" fmla="*/ 68 w 2559"/>
              <a:gd name="T9" fmla="*/ 953 h 2289"/>
              <a:gd name="T10" fmla="*/ 68 w 2559"/>
              <a:gd name="T11" fmla="*/ 953 h 2289"/>
              <a:gd name="T12" fmla="*/ 68 w 2559"/>
              <a:gd name="T13" fmla="*/ 1334 h 2289"/>
              <a:gd name="T14" fmla="*/ 508 w 2559"/>
              <a:gd name="T15" fmla="*/ 2097 h 2289"/>
              <a:gd name="T16" fmla="*/ 508 w 2559"/>
              <a:gd name="T17" fmla="*/ 2097 h 2289"/>
              <a:gd name="T18" fmla="*/ 839 w 2559"/>
              <a:gd name="T19" fmla="*/ 2288 h 2289"/>
              <a:gd name="T20" fmla="*/ 1720 w 2559"/>
              <a:gd name="T21" fmla="*/ 2288 h 2289"/>
              <a:gd name="T22" fmla="*/ 1720 w 2559"/>
              <a:gd name="T23" fmla="*/ 2288 h 2289"/>
              <a:gd name="T24" fmla="*/ 2050 w 2559"/>
              <a:gd name="T25" fmla="*/ 2097 h 2289"/>
              <a:gd name="T26" fmla="*/ 2490 w 2559"/>
              <a:gd name="T27" fmla="*/ 1334 h 2289"/>
              <a:gd name="T28" fmla="*/ 2490 w 2559"/>
              <a:gd name="T29" fmla="*/ 1334 h 2289"/>
              <a:gd name="T30" fmla="*/ 2490 w 2559"/>
              <a:gd name="T31" fmla="*/ 953 h 2289"/>
              <a:gd name="T32" fmla="*/ 2050 w 2559"/>
              <a:gd name="T33" fmla="*/ 190 h 2289"/>
              <a:gd name="T34" fmla="*/ 2050 w 2559"/>
              <a:gd name="T35" fmla="*/ 190 h 2289"/>
              <a:gd name="T36" fmla="*/ 1720 w 2559"/>
              <a:gd name="T37" fmla="*/ 0 h 2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559" h="2289">
                <a:moveTo>
                  <a:pt x="1720" y="0"/>
                </a:moveTo>
                <a:lnTo>
                  <a:pt x="839" y="0"/>
                </a:lnTo>
                <a:lnTo>
                  <a:pt x="839" y="0"/>
                </a:lnTo>
                <a:cubicBezTo>
                  <a:pt x="703" y="0"/>
                  <a:pt x="577" y="73"/>
                  <a:pt x="508" y="190"/>
                </a:cubicBezTo>
                <a:lnTo>
                  <a:pt x="68" y="953"/>
                </a:lnTo>
                <a:lnTo>
                  <a:pt x="68" y="953"/>
                </a:lnTo>
                <a:cubicBezTo>
                  <a:pt x="0" y="1071"/>
                  <a:pt x="0" y="1216"/>
                  <a:pt x="68" y="1334"/>
                </a:cubicBezTo>
                <a:lnTo>
                  <a:pt x="508" y="2097"/>
                </a:lnTo>
                <a:lnTo>
                  <a:pt x="508" y="2097"/>
                </a:lnTo>
                <a:cubicBezTo>
                  <a:pt x="577" y="2215"/>
                  <a:pt x="703" y="2288"/>
                  <a:pt x="839" y="2288"/>
                </a:cubicBezTo>
                <a:lnTo>
                  <a:pt x="1720" y="2288"/>
                </a:lnTo>
                <a:lnTo>
                  <a:pt x="1720" y="2288"/>
                </a:lnTo>
                <a:cubicBezTo>
                  <a:pt x="1856" y="2288"/>
                  <a:pt x="1982" y="2215"/>
                  <a:pt x="2050" y="2097"/>
                </a:cubicBezTo>
                <a:lnTo>
                  <a:pt x="2490" y="1334"/>
                </a:lnTo>
                <a:lnTo>
                  <a:pt x="2490" y="1334"/>
                </a:lnTo>
                <a:cubicBezTo>
                  <a:pt x="2558" y="1216"/>
                  <a:pt x="2558" y="1071"/>
                  <a:pt x="2490" y="953"/>
                </a:cubicBezTo>
                <a:lnTo>
                  <a:pt x="2050" y="190"/>
                </a:lnTo>
                <a:lnTo>
                  <a:pt x="2050" y="190"/>
                </a:lnTo>
                <a:cubicBezTo>
                  <a:pt x="1982" y="73"/>
                  <a:pt x="1856" y="0"/>
                  <a:pt x="1720" y="0"/>
                </a:cubicBezTo>
              </a:path>
            </a:pathLst>
          </a:custGeom>
          <a:solidFill>
            <a:schemeClr val="accent6">
              <a:alpha val="3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6" name="Freeform 547">
            <a:extLst>
              <a:ext uri="{FF2B5EF4-FFF2-40B4-BE49-F238E27FC236}">
                <a16:creationId xmlns:a16="http://schemas.microsoft.com/office/drawing/2014/main" id="{219BE228-49C1-F51F-ABC8-4702A950F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772" y="2464972"/>
            <a:ext cx="1631435" cy="1458403"/>
          </a:xfrm>
          <a:custGeom>
            <a:avLst/>
            <a:gdLst>
              <a:gd name="T0" fmla="*/ 1758 w 2618"/>
              <a:gd name="T1" fmla="*/ 0 h 2341"/>
              <a:gd name="T2" fmla="*/ 858 w 2618"/>
              <a:gd name="T3" fmla="*/ 0 h 2341"/>
              <a:gd name="T4" fmla="*/ 858 w 2618"/>
              <a:gd name="T5" fmla="*/ 0 h 2341"/>
              <a:gd name="T6" fmla="*/ 520 w 2618"/>
              <a:gd name="T7" fmla="*/ 195 h 2341"/>
              <a:gd name="T8" fmla="*/ 69 w 2618"/>
              <a:gd name="T9" fmla="*/ 975 h 2341"/>
              <a:gd name="T10" fmla="*/ 69 w 2618"/>
              <a:gd name="T11" fmla="*/ 975 h 2341"/>
              <a:gd name="T12" fmla="*/ 69 w 2618"/>
              <a:gd name="T13" fmla="*/ 1365 h 2341"/>
              <a:gd name="T14" fmla="*/ 520 w 2618"/>
              <a:gd name="T15" fmla="*/ 2144 h 2341"/>
              <a:gd name="T16" fmla="*/ 520 w 2618"/>
              <a:gd name="T17" fmla="*/ 2144 h 2341"/>
              <a:gd name="T18" fmla="*/ 858 w 2618"/>
              <a:gd name="T19" fmla="*/ 2340 h 2341"/>
              <a:gd name="T20" fmla="*/ 1758 w 2618"/>
              <a:gd name="T21" fmla="*/ 2340 h 2341"/>
              <a:gd name="T22" fmla="*/ 1758 w 2618"/>
              <a:gd name="T23" fmla="*/ 2340 h 2341"/>
              <a:gd name="T24" fmla="*/ 2096 w 2618"/>
              <a:gd name="T25" fmla="*/ 2144 h 2341"/>
              <a:gd name="T26" fmla="*/ 2547 w 2618"/>
              <a:gd name="T27" fmla="*/ 1365 h 2341"/>
              <a:gd name="T28" fmla="*/ 2547 w 2618"/>
              <a:gd name="T29" fmla="*/ 1365 h 2341"/>
              <a:gd name="T30" fmla="*/ 2547 w 2618"/>
              <a:gd name="T31" fmla="*/ 975 h 2341"/>
              <a:gd name="T32" fmla="*/ 2096 w 2618"/>
              <a:gd name="T33" fmla="*/ 195 h 2341"/>
              <a:gd name="T34" fmla="*/ 2096 w 2618"/>
              <a:gd name="T35" fmla="*/ 195 h 2341"/>
              <a:gd name="T36" fmla="*/ 1758 w 2618"/>
              <a:gd name="T37" fmla="*/ 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1758" y="0"/>
                </a:moveTo>
                <a:lnTo>
                  <a:pt x="858" y="0"/>
                </a:lnTo>
                <a:lnTo>
                  <a:pt x="858" y="0"/>
                </a:lnTo>
                <a:cubicBezTo>
                  <a:pt x="718" y="0"/>
                  <a:pt x="590" y="75"/>
                  <a:pt x="520" y="195"/>
                </a:cubicBezTo>
                <a:lnTo>
                  <a:pt x="69" y="975"/>
                </a:lnTo>
                <a:lnTo>
                  <a:pt x="69" y="975"/>
                </a:lnTo>
                <a:cubicBezTo>
                  <a:pt x="0" y="1096"/>
                  <a:pt x="0" y="1245"/>
                  <a:pt x="69" y="1365"/>
                </a:cubicBezTo>
                <a:lnTo>
                  <a:pt x="520" y="2144"/>
                </a:lnTo>
                <a:lnTo>
                  <a:pt x="520" y="2144"/>
                </a:lnTo>
                <a:cubicBezTo>
                  <a:pt x="590" y="2265"/>
                  <a:pt x="718" y="2340"/>
                  <a:pt x="858" y="2340"/>
                </a:cubicBezTo>
                <a:lnTo>
                  <a:pt x="1758" y="2340"/>
                </a:lnTo>
                <a:lnTo>
                  <a:pt x="1758" y="2340"/>
                </a:lnTo>
                <a:cubicBezTo>
                  <a:pt x="1898" y="2340"/>
                  <a:pt x="2026" y="2265"/>
                  <a:pt x="2096" y="2144"/>
                </a:cubicBezTo>
                <a:lnTo>
                  <a:pt x="2547" y="1365"/>
                </a:lnTo>
                <a:lnTo>
                  <a:pt x="2547" y="1365"/>
                </a:lnTo>
                <a:cubicBezTo>
                  <a:pt x="2617" y="1245"/>
                  <a:pt x="2617" y="1096"/>
                  <a:pt x="2547" y="975"/>
                </a:cubicBezTo>
                <a:lnTo>
                  <a:pt x="2096" y="195"/>
                </a:lnTo>
                <a:lnTo>
                  <a:pt x="2096" y="195"/>
                </a:lnTo>
                <a:cubicBezTo>
                  <a:pt x="2026" y="75"/>
                  <a:pt x="1898" y="0"/>
                  <a:pt x="1758" y="0"/>
                </a:cubicBezTo>
              </a:path>
            </a:pathLst>
          </a:cu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7" name="Freeform 548">
            <a:extLst>
              <a:ext uri="{FF2B5EF4-FFF2-40B4-BE49-F238E27FC236}">
                <a16:creationId xmlns:a16="http://schemas.microsoft.com/office/drawing/2014/main" id="{E855E9F5-B7C0-7EE6-0D21-800BA8739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6359" y="1643762"/>
            <a:ext cx="1631435" cy="1458404"/>
          </a:xfrm>
          <a:custGeom>
            <a:avLst/>
            <a:gdLst>
              <a:gd name="T0" fmla="*/ 1759 w 2618"/>
              <a:gd name="T1" fmla="*/ 0 h 2341"/>
              <a:gd name="T2" fmla="*/ 858 w 2618"/>
              <a:gd name="T3" fmla="*/ 0 h 2341"/>
              <a:gd name="T4" fmla="*/ 858 w 2618"/>
              <a:gd name="T5" fmla="*/ 0 h 2341"/>
              <a:gd name="T6" fmla="*/ 520 w 2618"/>
              <a:gd name="T7" fmla="*/ 195 h 2341"/>
              <a:gd name="T8" fmla="*/ 69 w 2618"/>
              <a:gd name="T9" fmla="*/ 975 h 2341"/>
              <a:gd name="T10" fmla="*/ 69 w 2618"/>
              <a:gd name="T11" fmla="*/ 975 h 2341"/>
              <a:gd name="T12" fmla="*/ 69 w 2618"/>
              <a:gd name="T13" fmla="*/ 1365 h 2341"/>
              <a:gd name="T14" fmla="*/ 520 w 2618"/>
              <a:gd name="T15" fmla="*/ 2146 h 2341"/>
              <a:gd name="T16" fmla="*/ 520 w 2618"/>
              <a:gd name="T17" fmla="*/ 2146 h 2341"/>
              <a:gd name="T18" fmla="*/ 858 w 2618"/>
              <a:gd name="T19" fmla="*/ 2340 h 2341"/>
              <a:gd name="T20" fmla="*/ 1759 w 2618"/>
              <a:gd name="T21" fmla="*/ 2340 h 2341"/>
              <a:gd name="T22" fmla="*/ 1759 w 2618"/>
              <a:gd name="T23" fmla="*/ 2340 h 2341"/>
              <a:gd name="T24" fmla="*/ 2096 w 2618"/>
              <a:gd name="T25" fmla="*/ 2146 h 2341"/>
              <a:gd name="T26" fmla="*/ 2547 w 2618"/>
              <a:gd name="T27" fmla="*/ 1365 h 2341"/>
              <a:gd name="T28" fmla="*/ 2547 w 2618"/>
              <a:gd name="T29" fmla="*/ 1365 h 2341"/>
              <a:gd name="T30" fmla="*/ 2547 w 2618"/>
              <a:gd name="T31" fmla="*/ 975 h 2341"/>
              <a:gd name="T32" fmla="*/ 2096 w 2618"/>
              <a:gd name="T33" fmla="*/ 195 h 2341"/>
              <a:gd name="T34" fmla="*/ 2096 w 2618"/>
              <a:gd name="T35" fmla="*/ 195 h 2341"/>
              <a:gd name="T36" fmla="*/ 1759 w 2618"/>
              <a:gd name="T37" fmla="*/ 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1759" y="0"/>
                </a:moveTo>
                <a:lnTo>
                  <a:pt x="858" y="0"/>
                </a:lnTo>
                <a:lnTo>
                  <a:pt x="858" y="0"/>
                </a:lnTo>
                <a:cubicBezTo>
                  <a:pt x="718" y="0"/>
                  <a:pt x="590" y="74"/>
                  <a:pt x="520" y="195"/>
                </a:cubicBezTo>
                <a:lnTo>
                  <a:pt x="69" y="975"/>
                </a:lnTo>
                <a:lnTo>
                  <a:pt x="69" y="975"/>
                </a:lnTo>
                <a:cubicBezTo>
                  <a:pt x="0" y="1096"/>
                  <a:pt x="0" y="1245"/>
                  <a:pt x="69" y="1365"/>
                </a:cubicBezTo>
                <a:lnTo>
                  <a:pt x="520" y="2146"/>
                </a:lnTo>
                <a:lnTo>
                  <a:pt x="520" y="2146"/>
                </a:lnTo>
                <a:cubicBezTo>
                  <a:pt x="590" y="2266"/>
                  <a:pt x="718" y="2340"/>
                  <a:pt x="858" y="2340"/>
                </a:cubicBezTo>
                <a:lnTo>
                  <a:pt x="1759" y="2340"/>
                </a:lnTo>
                <a:lnTo>
                  <a:pt x="1759" y="2340"/>
                </a:lnTo>
                <a:cubicBezTo>
                  <a:pt x="1898" y="2340"/>
                  <a:pt x="2026" y="2266"/>
                  <a:pt x="2096" y="2146"/>
                </a:cubicBezTo>
                <a:lnTo>
                  <a:pt x="2547" y="1365"/>
                </a:lnTo>
                <a:lnTo>
                  <a:pt x="2547" y="1365"/>
                </a:lnTo>
                <a:cubicBezTo>
                  <a:pt x="2617" y="1245"/>
                  <a:pt x="2617" y="1096"/>
                  <a:pt x="2547" y="975"/>
                </a:cubicBezTo>
                <a:lnTo>
                  <a:pt x="2096" y="195"/>
                </a:lnTo>
                <a:lnTo>
                  <a:pt x="2096" y="195"/>
                </a:lnTo>
                <a:cubicBezTo>
                  <a:pt x="2026" y="74"/>
                  <a:pt x="1898" y="0"/>
                  <a:pt x="175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8" name="Freeform 549">
            <a:extLst>
              <a:ext uri="{FF2B5EF4-FFF2-40B4-BE49-F238E27FC236}">
                <a16:creationId xmlns:a16="http://schemas.microsoft.com/office/drawing/2014/main" id="{FB51E2A4-C158-7008-CE83-4B3F5E3C7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9695" y="2464972"/>
            <a:ext cx="1631435" cy="1458403"/>
          </a:xfrm>
          <a:custGeom>
            <a:avLst/>
            <a:gdLst>
              <a:gd name="T0" fmla="*/ 858 w 2618"/>
              <a:gd name="T1" fmla="*/ 0 h 2341"/>
              <a:gd name="T2" fmla="*/ 1759 w 2618"/>
              <a:gd name="T3" fmla="*/ 0 h 2341"/>
              <a:gd name="T4" fmla="*/ 1759 w 2618"/>
              <a:gd name="T5" fmla="*/ 0 h 2341"/>
              <a:gd name="T6" fmla="*/ 2096 w 2618"/>
              <a:gd name="T7" fmla="*/ 195 h 2341"/>
              <a:gd name="T8" fmla="*/ 2547 w 2618"/>
              <a:gd name="T9" fmla="*/ 975 h 2341"/>
              <a:gd name="T10" fmla="*/ 2547 w 2618"/>
              <a:gd name="T11" fmla="*/ 975 h 2341"/>
              <a:gd name="T12" fmla="*/ 2547 w 2618"/>
              <a:gd name="T13" fmla="*/ 1365 h 2341"/>
              <a:gd name="T14" fmla="*/ 2096 w 2618"/>
              <a:gd name="T15" fmla="*/ 2144 h 2341"/>
              <a:gd name="T16" fmla="*/ 2096 w 2618"/>
              <a:gd name="T17" fmla="*/ 2144 h 2341"/>
              <a:gd name="T18" fmla="*/ 1759 w 2618"/>
              <a:gd name="T19" fmla="*/ 2340 h 2341"/>
              <a:gd name="T20" fmla="*/ 858 w 2618"/>
              <a:gd name="T21" fmla="*/ 2340 h 2341"/>
              <a:gd name="T22" fmla="*/ 858 w 2618"/>
              <a:gd name="T23" fmla="*/ 2340 h 2341"/>
              <a:gd name="T24" fmla="*/ 520 w 2618"/>
              <a:gd name="T25" fmla="*/ 2144 h 2341"/>
              <a:gd name="T26" fmla="*/ 70 w 2618"/>
              <a:gd name="T27" fmla="*/ 1365 h 2341"/>
              <a:gd name="T28" fmla="*/ 70 w 2618"/>
              <a:gd name="T29" fmla="*/ 1365 h 2341"/>
              <a:gd name="T30" fmla="*/ 70 w 2618"/>
              <a:gd name="T31" fmla="*/ 975 h 2341"/>
              <a:gd name="T32" fmla="*/ 520 w 2618"/>
              <a:gd name="T33" fmla="*/ 195 h 2341"/>
              <a:gd name="T34" fmla="*/ 520 w 2618"/>
              <a:gd name="T35" fmla="*/ 195 h 2341"/>
              <a:gd name="T36" fmla="*/ 858 w 2618"/>
              <a:gd name="T37" fmla="*/ 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858" y="0"/>
                </a:moveTo>
                <a:lnTo>
                  <a:pt x="1759" y="0"/>
                </a:lnTo>
                <a:lnTo>
                  <a:pt x="1759" y="0"/>
                </a:lnTo>
                <a:cubicBezTo>
                  <a:pt x="1898" y="0"/>
                  <a:pt x="2027" y="75"/>
                  <a:pt x="2096" y="195"/>
                </a:cubicBezTo>
                <a:lnTo>
                  <a:pt x="2547" y="975"/>
                </a:lnTo>
                <a:lnTo>
                  <a:pt x="2547" y="975"/>
                </a:lnTo>
                <a:cubicBezTo>
                  <a:pt x="2617" y="1096"/>
                  <a:pt x="2617" y="1245"/>
                  <a:pt x="2547" y="1365"/>
                </a:cubicBezTo>
                <a:lnTo>
                  <a:pt x="2096" y="2144"/>
                </a:lnTo>
                <a:lnTo>
                  <a:pt x="2096" y="2144"/>
                </a:lnTo>
                <a:cubicBezTo>
                  <a:pt x="2027" y="2265"/>
                  <a:pt x="1898" y="2340"/>
                  <a:pt x="1759" y="2340"/>
                </a:cubicBezTo>
                <a:lnTo>
                  <a:pt x="858" y="2340"/>
                </a:lnTo>
                <a:lnTo>
                  <a:pt x="858" y="2340"/>
                </a:lnTo>
                <a:cubicBezTo>
                  <a:pt x="718" y="2340"/>
                  <a:pt x="590" y="2265"/>
                  <a:pt x="520" y="2144"/>
                </a:cubicBezTo>
                <a:lnTo>
                  <a:pt x="70" y="1365"/>
                </a:lnTo>
                <a:lnTo>
                  <a:pt x="70" y="1365"/>
                </a:lnTo>
                <a:cubicBezTo>
                  <a:pt x="0" y="1245"/>
                  <a:pt x="0" y="1096"/>
                  <a:pt x="70" y="975"/>
                </a:cubicBezTo>
                <a:lnTo>
                  <a:pt x="520" y="195"/>
                </a:lnTo>
                <a:lnTo>
                  <a:pt x="520" y="195"/>
                </a:lnTo>
                <a:cubicBezTo>
                  <a:pt x="590" y="75"/>
                  <a:pt x="718" y="0"/>
                  <a:pt x="858" y="0"/>
                </a:cubicBezTo>
              </a:path>
            </a:pathLst>
          </a:custGeom>
          <a:noFill/>
          <a:ln>
            <a:solidFill>
              <a:schemeClr val="accent2"/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9" name="Freeform 550">
            <a:extLst>
              <a:ext uri="{FF2B5EF4-FFF2-40B4-BE49-F238E27FC236}">
                <a16:creationId xmlns:a16="http://schemas.microsoft.com/office/drawing/2014/main" id="{A6BD35CE-B6E1-5F76-C591-73AB27C1F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2705" y="4261246"/>
            <a:ext cx="1631435" cy="1458403"/>
          </a:xfrm>
          <a:custGeom>
            <a:avLst/>
            <a:gdLst>
              <a:gd name="T0" fmla="*/ 858 w 2618"/>
              <a:gd name="T1" fmla="*/ 2340 h 2341"/>
              <a:gd name="T2" fmla="*/ 1759 w 2618"/>
              <a:gd name="T3" fmla="*/ 2340 h 2341"/>
              <a:gd name="T4" fmla="*/ 1759 w 2618"/>
              <a:gd name="T5" fmla="*/ 2340 h 2341"/>
              <a:gd name="T6" fmla="*/ 2096 w 2618"/>
              <a:gd name="T7" fmla="*/ 2145 h 2341"/>
              <a:gd name="T8" fmla="*/ 2547 w 2618"/>
              <a:gd name="T9" fmla="*/ 1365 h 2341"/>
              <a:gd name="T10" fmla="*/ 2547 w 2618"/>
              <a:gd name="T11" fmla="*/ 1365 h 2341"/>
              <a:gd name="T12" fmla="*/ 2547 w 2618"/>
              <a:gd name="T13" fmla="*/ 975 h 2341"/>
              <a:gd name="T14" fmla="*/ 2096 w 2618"/>
              <a:gd name="T15" fmla="*/ 195 h 2341"/>
              <a:gd name="T16" fmla="*/ 2096 w 2618"/>
              <a:gd name="T17" fmla="*/ 195 h 2341"/>
              <a:gd name="T18" fmla="*/ 1759 w 2618"/>
              <a:gd name="T19" fmla="*/ 0 h 2341"/>
              <a:gd name="T20" fmla="*/ 858 w 2618"/>
              <a:gd name="T21" fmla="*/ 0 h 2341"/>
              <a:gd name="T22" fmla="*/ 858 w 2618"/>
              <a:gd name="T23" fmla="*/ 0 h 2341"/>
              <a:gd name="T24" fmla="*/ 520 w 2618"/>
              <a:gd name="T25" fmla="*/ 195 h 2341"/>
              <a:gd name="T26" fmla="*/ 70 w 2618"/>
              <a:gd name="T27" fmla="*/ 975 h 2341"/>
              <a:gd name="T28" fmla="*/ 70 w 2618"/>
              <a:gd name="T29" fmla="*/ 975 h 2341"/>
              <a:gd name="T30" fmla="*/ 70 w 2618"/>
              <a:gd name="T31" fmla="*/ 1365 h 2341"/>
              <a:gd name="T32" fmla="*/ 520 w 2618"/>
              <a:gd name="T33" fmla="*/ 2145 h 2341"/>
              <a:gd name="T34" fmla="*/ 520 w 2618"/>
              <a:gd name="T35" fmla="*/ 2145 h 2341"/>
              <a:gd name="T36" fmla="*/ 858 w 2618"/>
              <a:gd name="T37" fmla="*/ 234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858" y="2340"/>
                </a:moveTo>
                <a:lnTo>
                  <a:pt x="1759" y="2340"/>
                </a:lnTo>
                <a:lnTo>
                  <a:pt x="1759" y="2340"/>
                </a:lnTo>
                <a:cubicBezTo>
                  <a:pt x="1898" y="2340"/>
                  <a:pt x="2027" y="2266"/>
                  <a:pt x="2096" y="2145"/>
                </a:cubicBezTo>
                <a:lnTo>
                  <a:pt x="2547" y="1365"/>
                </a:lnTo>
                <a:lnTo>
                  <a:pt x="2547" y="1365"/>
                </a:lnTo>
                <a:cubicBezTo>
                  <a:pt x="2617" y="1244"/>
                  <a:pt x="2617" y="1096"/>
                  <a:pt x="2547" y="975"/>
                </a:cubicBezTo>
                <a:lnTo>
                  <a:pt x="2096" y="195"/>
                </a:lnTo>
                <a:lnTo>
                  <a:pt x="2096" y="195"/>
                </a:lnTo>
                <a:cubicBezTo>
                  <a:pt x="2027" y="74"/>
                  <a:pt x="1898" y="0"/>
                  <a:pt x="1759" y="0"/>
                </a:cubicBezTo>
                <a:lnTo>
                  <a:pt x="858" y="0"/>
                </a:lnTo>
                <a:lnTo>
                  <a:pt x="858" y="0"/>
                </a:lnTo>
                <a:cubicBezTo>
                  <a:pt x="718" y="0"/>
                  <a:pt x="590" y="74"/>
                  <a:pt x="520" y="195"/>
                </a:cubicBezTo>
                <a:lnTo>
                  <a:pt x="70" y="975"/>
                </a:lnTo>
                <a:lnTo>
                  <a:pt x="70" y="975"/>
                </a:lnTo>
                <a:cubicBezTo>
                  <a:pt x="0" y="1096"/>
                  <a:pt x="0" y="1244"/>
                  <a:pt x="70" y="1365"/>
                </a:cubicBezTo>
                <a:lnTo>
                  <a:pt x="520" y="2145"/>
                </a:lnTo>
                <a:lnTo>
                  <a:pt x="520" y="2145"/>
                </a:lnTo>
                <a:cubicBezTo>
                  <a:pt x="590" y="2266"/>
                  <a:pt x="718" y="2340"/>
                  <a:pt x="858" y="2340"/>
                </a:cubicBezTo>
              </a:path>
            </a:pathLst>
          </a:custGeom>
          <a:noFill/>
          <a:ln>
            <a:solidFill>
              <a:schemeClr val="accent3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0" name="Freeform 551">
            <a:extLst>
              <a:ext uri="{FF2B5EF4-FFF2-40B4-BE49-F238E27FC236}">
                <a16:creationId xmlns:a16="http://schemas.microsoft.com/office/drawing/2014/main" id="{C1B36411-3AE2-9C26-DEFB-D2900BE46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6359" y="5024731"/>
            <a:ext cx="1631435" cy="1458403"/>
          </a:xfrm>
          <a:custGeom>
            <a:avLst/>
            <a:gdLst>
              <a:gd name="T0" fmla="*/ 858 w 2618"/>
              <a:gd name="T1" fmla="*/ 2340 h 2341"/>
              <a:gd name="T2" fmla="*/ 1759 w 2618"/>
              <a:gd name="T3" fmla="*/ 2340 h 2341"/>
              <a:gd name="T4" fmla="*/ 1759 w 2618"/>
              <a:gd name="T5" fmla="*/ 2340 h 2341"/>
              <a:gd name="T6" fmla="*/ 2096 w 2618"/>
              <a:gd name="T7" fmla="*/ 2145 h 2341"/>
              <a:gd name="T8" fmla="*/ 2547 w 2618"/>
              <a:gd name="T9" fmla="*/ 1365 h 2341"/>
              <a:gd name="T10" fmla="*/ 2547 w 2618"/>
              <a:gd name="T11" fmla="*/ 1365 h 2341"/>
              <a:gd name="T12" fmla="*/ 2547 w 2618"/>
              <a:gd name="T13" fmla="*/ 975 h 2341"/>
              <a:gd name="T14" fmla="*/ 2096 w 2618"/>
              <a:gd name="T15" fmla="*/ 195 h 2341"/>
              <a:gd name="T16" fmla="*/ 2096 w 2618"/>
              <a:gd name="T17" fmla="*/ 195 h 2341"/>
              <a:gd name="T18" fmla="*/ 1759 w 2618"/>
              <a:gd name="T19" fmla="*/ 0 h 2341"/>
              <a:gd name="T20" fmla="*/ 858 w 2618"/>
              <a:gd name="T21" fmla="*/ 0 h 2341"/>
              <a:gd name="T22" fmla="*/ 858 w 2618"/>
              <a:gd name="T23" fmla="*/ 0 h 2341"/>
              <a:gd name="T24" fmla="*/ 520 w 2618"/>
              <a:gd name="T25" fmla="*/ 195 h 2341"/>
              <a:gd name="T26" fmla="*/ 69 w 2618"/>
              <a:gd name="T27" fmla="*/ 975 h 2341"/>
              <a:gd name="T28" fmla="*/ 69 w 2618"/>
              <a:gd name="T29" fmla="*/ 975 h 2341"/>
              <a:gd name="T30" fmla="*/ 69 w 2618"/>
              <a:gd name="T31" fmla="*/ 1365 h 2341"/>
              <a:gd name="T32" fmla="*/ 520 w 2618"/>
              <a:gd name="T33" fmla="*/ 2145 h 2341"/>
              <a:gd name="T34" fmla="*/ 520 w 2618"/>
              <a:gd name="T35" fmla="*/ 2145 h 2341"/>
              <a:gd name="T36" fmla="*/ 858 w 2618"/>
              <a:gd name="T37" fmla="*/ 234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858" y="2340"/>
                </a:moveTo>
                <a:lnTo>
                  <a:pt x="1759" y="2340"/>
                </a:lnTo>
                <a:lnTo>
                  <a:pt x="1759" y="2340"/>
                </a:lnTo>
                <a:cubicBezTo>
                  <a:pt x="1898" y="2340"/>
                  <a:pt x="2026" y="2266"/>
                  <a:pt x="2096" y="2145"/>
                </a:cubicBezTo>
                <a:lnTo>
                  <a:pt x="2547" y="1365"/>
                </a:lnTo>
                <a:lnTo>
                  <a:pt x="2547" y="1365"/>
                </a:lnTo>
                <a:cubicBezTo>
                  <a:pt x="2617" y="1245"/>
                  <a:pt x="2617" y="1096"/>
                  <a:pt x="2547" y="975"/>
                </a:cubicBezTo>
                <a:lnTo>
                  <a:pt x="2096" y="195"/>
                </a:lnTo>
                <a:lnTo>
                  <a:pt x="2096" y="195"/>
                </a:lnTo>
                <a:cubicBezTo>
                  <a:pt x="2026" y="74"/>
                  <a:pt x="1898" y="0"/>
                  <a:pt x="1759" y="0"/>
                </a:cubicBezTo>
                <a:lnTo>
                  <a:pt x="858" y="0"/>
                </a:lnTo>
                <a:lnTo>
                  <a:pt x="858" y="0"/>
                </a:lnTo>
                <a:cubicBezTo>
                  <a:pt x="718" y="0"/>
                  <a:pt x="590" y="74"/>
                  <a:pt x="520" y="195"/>
                </a:cubicBezTo>
                <a:lnTo>
                  <a:pt x="69" y="975"/>
                </a:lnTo>
                <a:lnTo>
                  <a:pt x="69" y="975"/>
                </a:lnTo>
                <a:cubicBezTo>
                  <a:pt x="0" y="1096"/>
                  <a:pt x="0" y="1245"/>
                  <a:pt x="69" y="1365"/>
                </a:cubicBezTo>
                <a:lnTo>
                  <a:pt x="520" y="2145"/>
                </a:lnTo>
                <a:lnTo>
                  <a:pt x="520" y="2145"/>
                </a:lnTo>
                <a:cubicBezTo>
                  <a:pt x="590" y="2266"/>
                  <a:pt x="718" y="2340"/>
                  <a:pt x="858" y="2340"/>
                </a:cubicBezTo>
              </a:path>
            </a:pathLst>
          </a:custGeom>
          <a:noFill/>
          <a:ln>
            <a:solidFill>
              <a:schemeClr val="accent4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1" name="Freeform 552">
            <a:extLst>
              <a:ext uri="{FF2B5EF4-FFF2-40B4-BE49-F238E27FC236}">
                <a16:creationId xmlns:a16="http://schemas.microsoft.com/office/drawing/2014/main" id="{C9B1DB61-D0AB-9835-AF0F-AF3A1151D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772" y="4200775"/>
            <a:ext cx="1631435" cy="1458403"/>
          </a:xfrm>
          <a:custGeom>
            <a:avLst/>
            <a:gdLst>
              <a:gd name="T0" fmla="*/ 1758 w 2618"/>
              <a:gd name="T1" fmla="*/ 2340 h 2341"/>
              <a:gd name="T2" fmla="*/ 858 w 2618"/>
              <a:gd name="T3" fmla="*/ 2340 h 2341"/>
              <a:gd name="T4" fmla="*/ 858 w 2618"/>
              <a:gd name="T5" fmla="*/ 2340 h 2341"/>
              <a:gd name="T6" fmla="*/ 520 w 2618"/>
              <a:gd name="T7" fmla="*/ 2145 h 2341"/>
              <a:gd name="T8" fmla="*/ 69 w 2618"/>
              <a:gd name="T9" fmla="*/ 1365 h 2341"/>
              <a:gd name="T10" fmla="*/ 69 w 2618"/>
              <a:gd name="T11" fmla="*/ 1365 h 2341"/>
              <a:gd name="T12" fmla="*/ 69 w 2618"/>
              <a:gd name="T13" fmla="*/ 975 h 2341"/>
              <a:gd name="T14" fmla="*/ 520 w 2618"/>
              <a:gd name="T15" fmla="*/ 195 h 2341"/>
              <a:gd name="T16" fmla="*/ 520 w 2618"/>
              <a:gd name="T17" fmla="*/ 195 h 2341"/>
              <a:gd name="T18" fmla="*/ 858 w 2618"/>
              <a:gd name="T19" fmla="*/ 0 h 2341"/>
              <a:gd name="T20" fmla="*/ 1758 w 2618"/>
              <a:gd name="T21" fmla="*/ 0 h 2341"/>
              <a:gd name="T22" fmla="*/ 1758 w 2618"/>
              <a:gd name="T23" fmla="*/ 0 h 2341"/>
              <a:gd name="T24" fmla="*/ 2096 w 2618"/>
              <a:gd name="T25" fmla="*/ 195 h 2341"/>
              <a:gd name="T26" fmla="*/ 2547 w 2618"/>
              <a:gd name="T27" fmla="*/ 975 h 2341"/>
              <a:gd name="T28" fmla="*/ 2547 w 2618"/>
              <a:gd name="T29" fmla="*/ 975 h 2341"/>
              <a:gd name="T30" fmla="*/ 2547 w 2618"/>
              <a:gd name="T31" fmla="*/ 1365 h 2341"/>
              <a:gd name="T32" fmla="*/ 2096 w 2618"/>
              <a:gd name="T33" fmla="*/ 2145 h 2341"/>
              <a:gd name="T34" fmla="*/ 2096 w 2618"/>
              <a:gd name="T35" fmla="*/ 2145 h 2341"/>
              <a:gd name="T36" fmla="*/ 1758 w 2618"/>
              <a:gd name="T37" fmla="*/ 234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1758" y="2340"/>
                </a:moveTo>
                <a:lnTo>
                  <a:pt x="858" y="2340"/>
                </a:lnTo>
                <a:lnTo>
                  <a:pt x="858" y="2340"/>
                </a:lnTo>
                <a:cubicBezTo>
                  <a:pt x="718" y="2340"/>
                  <a:pt x="590" y="2266"/>
                  <a:pt x="520" y="2145"/>
                </a:cubicBezTo>
                <a:lnTo>
                  <a:pt x="69" y="1365"/>
                </a:lnTo>
                <a:lnTo>
                  <a:pt x="69" y="1365"/>
                </a:lnTo>
                <a:cubicBezTo>
                  <a:pt x="0" y="1244"/>
                  <a:pt x="0" y="1096"/>
                  <a:pt x="69" y="975"/>
                </a:cubicBezTo>
                <a:lnTo>
                  <a:pt x="520" y="195"/>
                </a:lnTo>
                <a:lnTo>
                  <a:pt x="520" y="195"/>
                </a:lnTo>
                <a:cubicBezTo>
                  <a:pt x="590" y="74"/>
                  <a:pt x="718" y="0"/>
                  <a:pt x="858" y="0"/>
                </a:cubicBezTo>
                <a:lnTo>
                  <a:pt x="1758" y="0"/>
                </a:lnTo>
                <a:lnTo>
                  <a:pt x="1758" y="0"/>
                </a:lnTo>
                <a:cubicBezTo>
                  <a:pt x="1898" y="0"/>
                  <a:pt x="2026" y="74"/>
                  <a:pt x="2096" y="195"/>
                </a:cubicBezTo>
                <a:lnTo>
                  <a:pt x="2547" y="975"/>
                </a:lnTo>
                <a:lnTo>
                  <a:pt x="2547" y="975"/>
                </a:lnTo>
                <a:cubicBezTo>
                  <a:pt x="2617" y="1096"/>
                  <a:pt x="2617" y="1244"/>
                  <a:pt x="2547" y="1365"/>
                </a:cubicBezTo>
                <a:lnTo>
                  <a:pt x="2096" y="2145"/>
                </a:lnTo>
                <a:lnTo>
                  <a:pt x="2096" y="2145"/>
                </a:lnTo>
                <a:cubicBezTo>
                  <a:pt x="2026" y="2266"/>
                  <a:pt x="1898" y="2340"/>
                  <a:pt x="1758" y="2340"/>
                </a:cubicBezTo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F6814A-D3B8-2980-A028-45F46797DDFC}"/>
              </a:ext>
            </a:extLst>
          </p:cNvPr>
          <p:cNvSpPr txBox="1"/>
          <p:nvPr/>
        </p:nvSpPr>
        <p:spPr>
          <a:xfrm>
            <a:off x="762001" y="329579"/>
            <a:ext cx="10668000" cy="6617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37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Rotary and Rotary Foundation Project Partners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CFE53A-A5C7-D4B5-E2BA-9F920FC432B5}"/>
              </a:ext>
            </a:extLst>
          </p:cNvPr>
          <p:cNvSpPr txBox="1"/>
          <p:nvPr/>
        </p:nvSpPr>
        <p:spPr>
          <a:xfrm>
            <a:off x="778229" y="1000354"/>
            <a:ext cx="10667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600" dirty="0"/>
              <a:t>Partnerships with global organisations to amplify service projects. </a:t>
            </a:r>
            <a:endParaRPr lang="en-AU" sz="1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4A61B0-530C-B709-0095-CF352EF7DCE6}"/>
              </a:ext>
            </a:extLst>
          </p:cNvPr>
          <p:cNvSpPr txBox="1"/>
          <p:nvPr/>
        </p:nvSpPr>
        <p:spPr>
          <a:xfrm>
            <a:off x="5852047" y="1688460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rgbClr val="00B050"/>
                </a:solidFill>
                <a:latin typeface="Poppins" pitchFamily="2" charset="77"/>
                <a:cs typeface="Poppins" pitchFamily="2" charset="77"/>
              </a:rPr>
              <a:t>Shelterbox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9C4D49-A657-04C7-7509-E05CA110D0CC}"/>
              </a:ext>
            </a:extLst>
          </p:cNvPr>
          <p:cNvSpPr txBox="1"/>
          <p:nvPr/>
        </p:nvSpPr>
        <p:spPr>
          <a:xfrm>
            <a:off x="5852046" y="2019730"/>
            <a:ext cx="6061280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/>
              <a:t>Provides emergency shelter and supplies to assist survivors immediately after a disaster.</a:t>
            </a:r>
            <a:endParaRPr lang="en-US" sz="1050" spc="-1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2DF34F-12AB-386A-3EF1-C6F6E931CA2D}"/>
              </a:ext>
            </a:extLst>
          </p:cNvPr>
          <p:cNvSpPr txBox="1"/>
          <p:nvPr/>
        </p:nvSpPr>
        <p:spPr>
          <a:xfrm>
            <a:off x="5852047" y="2503612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chemeClr val="accent2"/>
                </a:solidFill>
                <a:latin typeface="Poppins" pitchFamily="2" charset="77"/>
                <a:cs typeface="Poppins" pitchFamily="2" charset="77"/>
              </a:rPr>
              <a:t>Habit for Humanity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56495D-5E43-CC38-9ABA-5C3AA6EE06F3}"/>
              </a:ext>
            </a:extLst>
          </p:cNvPr>
          <p:cNvSpPr txBox="1"/>
          <p:nvPr/>
        </p:nvSpPr>
        <p:spPr>
          <a:xfrm>
            <a:off x="5852047" y="2829151"/>
            <a:ext cx="5675717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/>
              <a:t>Works with families and individuals in need, helping them build or improve homes.</a:t>
            </a:r>
            <a:endParaRPr lang="en-US" sz="1200" spc="-1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63B511-DBAD-82C0-A519-620E9422479B}"/>
              </a:ext>
            </a:extLst>
          </p:cNvPr>
          <p:cNvSpPr txBox="1"/>
          <p:nvPr/>
        </p:nvSpPr>
        <p:spPr>
          <a:xfrm>
            <a:off x="5852047" y="3317387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chemeClr val="accent3"/>
                </a:solidFill>
                <a:latin typeface="Poppins" pitchFamily="2" charset="77"/>
                <a:cs typeface="Poppins" pitchFamily="2" charset="77"/>
              </a:rPr>
              <a:t>World Health Organisation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CB69D2-5A28-224F-82BA-FEBCB1BE62BF}"/>
              </a:ext>
            </a:extLst>
          </p:cNvPr>
          <p:cNvSpPr txBox="1"/>
          <p:nvPr/>
        </p:nvSpPr>
        <p:spPr>
          <a:xfrm>
            <a:off x="5852047" y="3642926"/>
            <a:ext cx="5675717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 dirty="0">
                <a:latin typeface="Poppins" pitchFamily="2" charset="77"/>
                <a:cs typeface="Poppins" pitchFamily="2" charset="77"/>
              </a:rPr>
              <a:t>Humanitarian Projects at both a local and international level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47D056-ED1D-55E7-205C-F4AC4B87A2BD}"/>
              </a:ext>
            </a:extLst>
          </p:cNvPr>
          <p:cNvSpPr txBox="1"/>
          <p:nvPr/>
        </p:nvSpPr>
        <p:spPr>
          <a:xfrm>
            <a:off x="5852047" y="4131162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rgbClr val="FF0000"/>
                </a:solidFill>
                <a:latin typeface="Poppins" pitchFamily="2" charset="77"/>
                <a:cs typeface="Poppins" pitchFamily="2" charset="77"/>
              </a:rPr>
              <a:t>Gates Foundation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D99941-9493-A97B-8266-BBA3EFD5C5E5}"/>
              </a:ext>
            </a:extLst>
          </p:cNvPr>
          <p:cNvSpPr txBox="1"/>
          <p:nvPr/>
        </p:nvSpPr>
        <p:spPr>
          <a:xfrm>
            <a:off x="5852047" y="4456701"/>
            <a:ext cx="5675717" cy="539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 dirty="0">
                <a:latin typeface="Poppins" pitchFamily="2" charset="77"/>
                <a:cs typeface="Poppins" pitchFamily="2" charset="77"/>
              </a:rPr>
              <a:t>Fundraising linked to Annual Fund, Endowment Fund, End Polio Fund and Disaster Fund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BE85EF-EB24-F16F-448B-CA09E56897C0}"/>
              </a:ext>
            </a:extLst>
          </p:cNvPr>
          <p:cNvSpPr txBox="1"/>
          <p:nvPr/>
        </p:nvSpPr>
        <p:spPr>
          <a:xfrm>
            <a:off x="5852047" y="4945902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rgbClr val="00B0F0"/>
                </a:solidFill>
                <a:latin typeface="Poppins" pitchFamily="2" charset="77"/>
                <a:cs typeface="Poppins" pitchFamily="2" charset="77"/>
              </a:rPr>
              <a:t>Unicef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D81F7A-ACA4-118B-61A6-00A289FBB856}"/>
              </a:ext>
            </a:extLst>
          </p:cNvPr>
          <p:cNvSpPr txBox="1"/>
          <p:nvPr/>
        </p:nvSpPr>
        <p:spPr>
          <a:xfrm>
            <a:off x="5852047" y="5271441"/>
            <a:ext cx="5675717" cy="539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 dirty="0">
                <a:latin typeface="Poppins" pitchFamily="2" charset="77"/>
                <a:cs typeface="Poppins" pitchFamily="2" charset="77"/>
              </a:rPr>
              <a:t>Works with Rotary to deliver Polio Vaccines and Humanitarian Service Projects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3696FD-0778-95AF-DC04-4EAE4BE182EE}"/>
              </a:ext>
            </a:extLst>
          </p:cNvPr>
          <p:cNvSpPr txBox="1"/>
          <p:nvPr/>
        </p:nvSpPr>
        <p:spPr>
          <a:xfrm>
            <a:off x="5852047" y="5762340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rgbClr val="0070C0"/>
                </a:solidFill>
                <a:latin typeface="Poppins" pitchFamily="2" charset="77"/>
                <a:cs typeface="Poppins" pitchFamily="2" charset="77"/>
              </a:rPr>
              <a:t>Toastmasters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BE0AA9-D28F-BE0B-4BB2-EE0D396629C2}"/>
              </a:ext>
            </a:extLst>
          </p:cNvPr>
          <p:cNvSpPr txBox="1"/>
          <p:nvPr/>
        </p:nvSpPr>
        <p:spPr>
          <a:xfrm>
            <a:off x="5852047" y="6087879"/>
            <a:ext cx="5675717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/>
              <a:t>Helps its members become more effective public speakers, communicators, and leaders. </a:t>
            </a:r>
            <a:endParaRPr lang="en-US" sz="1050" spc="-1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C05862-303E-09A8-93F3-4BAF231ED8AF}"/>
              </a:ext>
            </a:extLst>
          </p:cNvPr>
          <p:cNvSpPr txBox="1"/>
          <p:nvPr/>
        </p:nvSpPr>
        <p:spPr>
          <a:xfrm>
            <a:off x="2369385" y="2195073"/>
            <a:ext cx="1406107" cy="3539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700" b="1" spc="-15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ASK</a:t>
            </a:r>
          </a:p>
        </p:txBody>
      </p:sp>
      <p:pic>
        <p:nvPicPr>
          <p:cNvPr id="19" name="Picture 18" descr="A logo with blue text&#10;&#10;AI-generated content may be incorrect.">
            <a:extLst>
              <a:ext uri="{FF2B5EF4-FFF2-40B4-BE49-F238E27FC236}">
                <a16:creationId xmlns:a16="http://schemas.microsoft.com/office/drawing/2014/main" id="{6CC48912-F541-E6C2-72DF-46BB10179D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78" y="4061718"/>
            <a:ext cx="1473620" cy="555036"/>
          </a:xfrm>
          <a:prstGeom prst="rect">
            <a:avLst/>
          </a:prstGeom>
        </p:spPr>
      </p:pic>
      <p:pic>
        <p:nvPicPr>
          <p:cNvPr id="2" name="Picture 1" descr="A yellow and blue text with a black background&#10;&#10;AI-generated content may be incorrect.">
            <a:extLst>
              <a:ext uri="{FF2B5EF4-FFF2-40B4-BE49-F238E27FC236}">
                <a16:creationId xmlns:a16="http://schemas.microsoft.com/office/drawing/2014/main" id="{BED6532B-8339-D83B-BAC2-0E27C177D7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276" y="3455837"/>
            <a:ext cx="1478429" cy="5550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B5728B-6561-4DC8-4EDC-608301A045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964" y="1887670"/>
            <a:ext cx="807887" cy="9460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802E1C1-04D8-1F84-1BF0-90D4010464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791" y="2762051"/>
            <a:ext cx="924728" cy="9092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3F341C5-7896-F92F-B641-3DF23CFEFB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4101" y="4607479"/>
            <a:ext cx="1007531" cy="569397"/>
          </a:xfrm>
          <a:prstGeom prst="rect">
            <a:avLst/>
          </a:prstGeom>
        </p:spPr>
      </p:pic>
      <p:pic>
        <p:nvPicPr>
          <p:cNvPr id="34" name="Picture 33" descr="A logo of a globe&#10;&#10;AI-generated content may be incorrect.">
            <a:extLst>
              <a:ext uri="{FF2B5EF4-FFF2-40B4-BE49-F238E27FC236}">
                <a16:creationId xmlns:a16="http://schemas.microsoft.com/office/drawing/2014/main" id="{5DF53C8F-6D50-6FF3-49A5-D023D3DE5C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521" y="4433399"/>
            <a:ext cx="1170938" cy="102500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6B936FD-C447-5183-E680-58D37A0E6F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8597" y="5458404"/>
            <a:ext cx="1286958" cy="535747"/>
          </a:xfrm>
          <a:prstGeom prst="rect">
            <a:avLst/>
          </a:prstGeom>
        </p:spPr>
      </p:pic>
      <p:pic>
        <p:nvPicPr>
          <p:cNvPr id="39" name="Picture 38" descr="A logo of the united nations&#10;&#10;AI-generated content may be incorrect.">
            <a:extLst>
              <a:ext uri="{FF2B5EF4-FFF2-40B4-BE49-F238E27FC236}">
                <a16:creationId xmlns:a16="http://schemas.microsoft.com/office/drawing/2014/main" id="{1F7F5F1D-107F-343F-C1F9-6CA255F311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05" y="2869173"/>
            <a:ext cx="1235614" cy="69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46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69231" y="4088729"/>
            <a:ext cx="912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4679" y="349664"/>
            <a:ext cx="9583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                       brand reputation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979100" y="1936583"/>
            <a:ext cx="4361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 Rounded MT Bold" panose="020F0704030504030204" pitchFamily="34" charset="0"/>
              </a:rPr>
              <a:t>How much of your Club time is devoted to fundraising?</a:t>
            </a:r>
          </a:p>
        </p:txBody>
      </p:sp>
      <p:sp>
        <p:nvSpPr>
          <p:cNvPr id="6" name="Rectangle 5"/>
          <p:cNvSpPr/>
          <p:nvPr/>
        </p:nvSpPr>
        <p:spPr>
          <a:xfrm>
            <a:off x="7073661" y="1878581"/>
            <a:ext cx="47727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 Rounded MT Bold" panose="020F0704030504030204" pitchFamily="34" charset="0"/>
              </a:rPr>
              <a:t>How much of the funds raised by your Club go to </a:t>
            </a:r>
            <a:r>
              <a:rPr lang="en-US" sz="2400" b="1" dirty="0">
                <a:latin typeface="Arial Rounded MT Bold" panose="020F0704030504030204" pitchFamily="34" charset="0"/>
              </a:rPr>
              <a:t>Rotary</a:t>
            </a:r>
            <a:r>
              <a:rPr lang="en-US" sz="2400" dirty="0">
                <a:latin typeface="Arial Rounded MT Bold" panose="020F0704030504030204" pitchFamily="34" charset="0"/>
              </a:rPr>
              <a:t> Branded programs projects?</a:t>
            </a:r>
          </a:p>
        </p:txBody>
      </p:sp>
      <p:pic>
        <p:nvPicPr>
          <p:cNvPr id="2050" name="Picture 2" descr="Fundraising Online with a Fundraising Webs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2875" y="3329412"/>
            <a:ext cx="2996987" cy="299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3475" y="3329412"/>
            <a:ext cx="3579462" cy="32160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0" y="6307441"/>
            <a:ext cx="1118348" cy="4198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441A28-DC35-56D2-1B1C-87CD9E454C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676" y="205213"/>
            <a:ext cx="2744495" cy="108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485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1F268-701D-4159-71D1-48E4AE0E4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46">
            <a:extLst>
              <a:ext uri="{FF2B5EF4-FFF2-40B4-BE49-F238E27FC236}">
                <a16:creationId xmlns:a16="http://schemas.microsoft.com/office/drawing/2014/main" id="{1FB331C0-017C-1C05-FDA9-995FC173B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5586" y="3338367"/>
            <a:ext cx="1592983" cy="1425445"/>
          </a:xfrm>
          <a:custGeom>
            <a:avLst/>
            <a:gdLst>
              <a:gd name="T0" fmla="*/ 1720 w 2559"/>
              <a:gd name="T1" fmla="*/ 0 h 2289"/>
              <a:gd name="T2" fmla="*/ 839 w 2559"/>
              <a:gd name="T3" fmla="*/ 0 h 2289"/>
              <a:gd name="T4" fmla="*/ 839 w 2559"/>
              <a:gd name="T5" fmla="*/ 0 h 2289"/>
              <a:gd name="T6" fmla="*/ 508 w 2559"/>
              <a:gd name="T7" fmla="*/ 190 h 2289"/>
              <a:gd name="T8" fmla="*/ 68 w 2559"/>
              <a:gd name="T9" fmla="*/ 953 h 2289"/>
              <a:gd name="T10" fmla="*/ 68 w 2559"/>
              <a:gd name="T11" fmla="*/ 953 h 2289"/>
              <a:gd name="T12" fmla="*/ 68 w 2559"/>
              <a:gd name="T13" fmla="*/ 1334 h 2289"/>
              <a:gd name="T14" fmla="*/ 508 w 2559"/>
              <a:gd name="T15" fmla="*/ 2097 h 2289"/>
              <a:gd name="T16" fmla="*/ 508 w 2559"/>
              <a:gd name="T17" fmla="*/ 2097 h 2289"/>
              <a:gd name="T18" fmla="*/ 839 w 2559"/>
              <a:gd name="T19" fmla="*/ 2288 h 2289"/>
              <a:gd name="T20" fmla="*/ 1720 w 2559"/>
              <a:gd name="T21" fmla="*/ 2288 h 2289"/>
              <a:gd name="T22" fmla="*/ 1720 w 2559"/>
              <a:gd name="T23" fmla="*/ 2288 h 2289"/>
              <a:gd name="T24" fmla="*/ 2050 w 2559"/>
              <a:gd name="T25" fmla="*/ 2097 h 2289"/>
              <a:gd name="T26" fmla="*/ 2490 w 2559"/>
              <a:gd name="T27" fmla="*/ 1334 h 2289"/>
              <a:gd name="T28" fmla="*/ 2490 w 2559"/>
              <a:gd name="T29" fmla="*/ 1334 h 2289"/>
              <a:gd name="T30" fmla="*/ 2490 w 2559"/>
              <a:gd name="T31" fmla="*/ 953 h 2289"/>
              <a:gd name="T32" fmla="*/ 2050 w 2559"/>
              <a:gd name="T33" fmla="*/ 190 h 2289"/>
              <a:gd name="T34" fmla="*/ 2050 w 2559"/>
              <a:gd name="T35" fmla="*/ 190 h 2289"/>
              <a:gd name="T36" fmla="*/ 1720 w 2559"/>
              <a:gd name="T37" fmla="*/ 0 h 2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559" h="2289">
                <a:moveTo>
                  <a:pt x="1720" y="0"/>
                </a:moveTo>
                <a:lnTo>
                  <a:pt x="839" y="0"/>
                </a:lnTo>
                <a:lnTo>
                  <a:pt x="839" y="0"/>
                </a:lnTo>
                <a:cubicBezTo>
                  <a:pt x="703" y="0"/>
                  <a:pt x="577" y="73"/>
                  <a:pt x="508" y="190"/>
                </a:cubicBezTo>
                <a:lnTo>
                  <a:pt x="68" y="953"/>
                </a:lnTo>
                <a:lnTo>
                  <a:pt x="68" y="953"/>
                </a:lnTo>
                <a:cubicBezTo>
                  <a:pt x="0" y="1071"/>
                  <a:pt x="0" y="1216"/>
                  <a:pt x="68" y="1334"/>
                </a:cubicBezTo>
                <a:lnTo>
                  <a:pt x="508" y="2097"/>
                </a:lnTo>
                <a:lnTo>
                  <a:pt x="508" y="2097"/>
                </a:lnTo>
                <a:cubicBezTo>
                  <a:pt x="577" y="2215"/>
                  <a:pt x="703" y="2288"/>
                  <a:pt x="839" y="2288"/>
                </a:cubicBezTo>
                <a:lnTo>
                  <a:pt x="1720" y="2288"/>
                </a:lnTo>
                <a:lnTo>
                  <a:pt x="1720" y="2288"/>
                </a:lnTo>
                <a:cubicBezTo>
                  <a:pt x="1856" y="2288"/>
                  <a:pt x="1982" y="2215"/>
                  <a:pt x="2050" y="2097"/>
                </a:cubicBezTo>
                <a:lnTo>
                  <a:pt x="2490" y="1334"/>
                </a:lnTo>
                <a:lnTo>
                  <a:pt x="2490" y="1334"/>
                </a:lnTo>
                <a:cubicBezTo>
                  <a:pt x="2558" y="1216"/>
                  <a:pt x="2558" y="1071"/>
                  <a:pt x="2490" y="953"/>
                </a:cubicBezTo>
                <a:lnTo>
                  <a:pt x="2050" y="190"/>
                </a:lnTo>
                <a:lnTo>
                  <a:pt x="2050" y="190"/>
                </a:lnTo>
                <a:cubicBezTo>
                  <a:pt x="1982" y="73"/>
                  <a:pt x="1856" y="0"/>
                  <a:pt x="1720" y="0"/>
                </a:cubicBezTo>
              </a:path>
            </a:pathLst>
          </a:custGeom>
          <a:solidFill>
            <a:schemeClr val="accent6">
              <a:alpha val="3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6" name="Freeform 547">
            <a:extLst>
              <a:ext uri="{FF2B5EF4-FFF2-40B4-BE49-F238E27FC236}">
                <a16:creationId xmlns:a16="http://schemas.microsoft.com/office/drawing/2014/main" id="{D30A5ECC-9969-0795-A022-724019776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772" y="2464972"/>
            <a:ext cx="1631435" cy="1458403"/>
          </a:xfrm>
          <a:custGeom>
            <a:avLst/>
            <a:gdLst>
              <a:gd name="T0" fmla="*/ 1758 w 2618"/>
              <a:gd name="T1" fmla="*/ 0 h 2341"/>
              <a:gd name="T2" fmla="*/ 858 w 2618"/>
              <a:gd name="T3" fmla="*/ 0 h 2341"/>
              <a:gd name="T4" fmla="*/ 858 w 2618"/>
              <a:gd name="T5" fmla="*/ 0 h 2341"/>
              <a:gd name="T6" fmla="*/ 520 w 2618"/>
              <a:gd name="T7" fmla="*/ 195 h 2341"/>
              <a:gd name="T8" fmla="*/ 69 w 2618"/>
              <a:gd name="T9" fmla="*/ 975 h 2341"/>
              <a:gd name="T10" fmla="*/ 69 w 2618"/>
              <a:gd name="T11" fmla="*/ 975 h 2341"/>
              <a:gd name="T12" fmla="*/ 69 w 2618"/>
              <a:gd name="T13" fmla="*/ 1365 h 2341"/>
              <a:gd name="T14" fmla="*/ 520 w 2618"/>
              <a:gd name="T15" fmla="*/ 2144 h 2341"/>
              <a:gd name="T16" fmla="*/ 520 w 2618"/>
              <a:gd name="T17" fmla="*/ 2144 h 2341"/>
              <a:gd name="T18" fmla="*/ 858 w 2618"/>
              <a:gd name="T19" fmla="*/ 2340 h 2341"/>
              <a:gd name="T20" fmla="*/ 1758 w 2618"/>
              <a:gd name="T21" fmla="*/ 2340 h 2341"/>
              <a:gd name="T22" fmla="*/ 1758 w 2618"/>
              <a:gd name="T23" fmla="*/ 2340 h 2341"/>
              <a:gd name="T24" fmla="*/ 2096 w 2618"/>
              <a:gd name="T25" fmla="*/ 2144 h 2341"/>
              <a:gd name="T26" fmla="*/ 2547 w 2618"/>
              <a:gd name="T27" fmla="*/ 1365 h 2341"/>
              <a:gd name="T28" fmla="*/ 2547 w 2618"/>
              <a:gd name="T29" fmla="*/ 1365 h 2341"/>
              <a:gd name="T30" fmla="*/ 2547 w 2618"/>
              <a:gd name="T31" fmla="*/ 975 h 2341"/>
              <a:gd name="T32" fmla="*/ 2096 w 2618"/>
              <a:gd name="T33" fmla="*/ 195 h 2341"/>
              <a:gd name="T34" fmla="*/ 2096 w 2618"/>
              <a:gd name="T35" fmla="*/ 195 h 2341"/>
              <a:gd name="T36" fmla="*/ 1758 w 2618"/>
              <a:gd name="T37" fmla="*/ 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1758" y="0"/>
                </a:moveTo>
                <a:lnTo>
                  <a:pt x="858" y="0"/>
                </a:lnTo>
                <a:lnTo>
                  <a:pt x="858" y="0"/>
                </a:lnTo>
                <a:cubicBezTo>
                  <a:pt x="718" y="0"/>
                  <a:pt x="590" y="75"/>
                  <a:pt x="520" y="195"/>
                </a:cubicBezTo>
                <a:lnTo>
                  <a:pt x="69" y="975"/>
                </a:lnTo>
                <a:lnTo>
                  <a:pt x="69" y="975"/>
                </a:lnTo>
                <a:cubicBezTo>
                  <a:pt x="0" y="1096"/>
                  <a:pt x="0" y="1245"/>
                  <a:pt x="69" y="1365"/>
                </a:cubicBezTo>
                <a:lnTo>
                  <a:pt x="520" y="2144"/>
                </a:lnTo>
                <a:lnTo>
                  <a:pt x="520" y="2144"/>
                </a:lnTo>
                <a:cubicBezTo>
                  <a:pt x="590" y="2265"/>
                  <a:pt x="718" y="2340"/>
                  <a:pt x="858" y="2340"/>
                </a:cubicBezTo>
                <a:lnTo>
                  <a:pt x="1758" y="2340"/>
                </a:lnTo>
                <a:lnTo>
                  <a:pt x="1758" y="2340"/>
                </a:lnTo>
                <a:cubicBezTo>
                  <a:pt x="1898" y="2340"/>
                  <a:pt x="2026" y="2265"/>
                  <a:pt x="2096" y="2144"/>
                </a:cubicBezTo>
                <a:lnTo>
                  <a:pt x="2547" y="1365"/>
                </a:lnTo>
                <a:lnTo>
                  <a:pt x="2547" y="1365"/>
                </a:lnTo>
                <a:cubicBezTo>
                  <a:pt x="2617" y="1245"/>
                  <a:pt x="2617" y="1096"/>
                  <a:pt x="2547" y="975"/>
                </a:cubicBezTo>
                <a:lnTo>
                  <a:pt x="2096" y="195"/>
                </a:lnTo>
                <a:lnTo>
                  <a:pt x="2096" y="195"/>
                </a:lnTo>
                <a:cubicBezTo>
                  <a:pt x="2026" y="75"/>
                  <a:pt x="1898" y="0"/>
                  <a:pt x="1758" y="0"/>
                </a:cubicBezTo>
              </a:path>
            </a:pathLst>
          </a:cu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7" name="Freeform 548">
            <a:extLst>
              <a:ext uri="{FF2B5EF4-FFF2-40B4-BE49-F238E27FC236}">
                <a16:creationId xmlns:a16="http://schemas.microsoft.com/office/drawing/2014/main" id="{3423101B-F2B9-DDE1-7844-D1B6BAE4A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6359" y="1643762"/>
            <a:ext cx="1631435" cy="1458404"/>
          </a:xfrm>
          <a:custGeom>
            <a:avLst/>
            <a:gdLst>
              <a:gd name="T0" fmla="*/ 1759 w 2618"/>
              <a:gd name="T1" fmla="*/ 0 h 2341"/>
              <a:gd name="T2" fmla="*/ 858 w 2618"/>
              <a:gd name="T3" fmla="*/ 0 h 2341"/>
              <a:gd name="T4" fmla="*/ 858 w 2618"/>
              <a:gd name="T5" fmla="*/ 0 h 2341"/>
              <a:gd name="T6" fmla="*/ 520 w 2618"/>
              <a:gd name="T7" fmla="*/ 195 h 2341"/>
              <a:gd name="T8" fmla="*/ 69 w 2618"/>
              <a:gd name="T9" fmla="*/ 975 h 2341"/>
              <a:gd name="T10" fmla="*/ 69 w 2618"/>
              <a:gd name="T11" fmla="*/ 975 h 2341"/>
              <a:gd name="T12" fmla="*/ 69 w 2618"/>
              <a:gd name="T13" fmla="*/ 1365 h 2341"/>
              <a:gd name="T14" fmla="*/ 520 w 2618"/>
              <a:gd name="T15" fmla="*/ 2146 h 2341"/>
              <a:gd name="T16" fmla="*/ 520 w 2618"/>
              <a:gd name="T17" fmla="*/ 2146 h 2341"/>
              <a:gd name="T18" fmla="*/ 858 w 2618"/>
              <a:gd name="T19" fmla="*/ 2340 h 2341"/>
              <a:gd name="T20" fmla="*/ 1759 w 2618"/>
              <a:gd name="T21" fmla="*/ 2340 h 2341"/>
              <a:gd name="T22" fmla="*/ 1759 w 2618"/>
              <a:gd name="T23" fmla="*/ 2340 h 2341"/>
              <a:gd name="T24" fmla="*/ 2096 w 2618"/>
              <a:gd name="T25" fmla="*/ 2146 h 2341"/>
              <a:gd name="T26" fmla="*/ 2547 w 2618"/>
              <a:gd name="T27" fmla="*/ 1365 h 2341"/>
              <a:gd name="T28" fmla="*/ 2547 w 2618"/>
              <a:gd name="T29" fmla="*/ 1365 h 2341"/>
              <a:gd name="T30" fmla="*/ 2547 w 2618"/>
              <a:gd name="T31" fmla="*/ 975 h 2341"/>
              <a:gd name="T32" fmla="*/ 2096 w 2618"/>
              <a:gd name="T33" fmla="*/ 195 h 2341"/>
              <a:gd name="T34" fmla="*/ 2096 w 2618"/>
              <a:gd name="T35" fmla="*/ 195 h 2341"/>
              <a:gd name="T36" fmla="*/ 1759 w 2618"/>
              <a:gd name="T37" fmla="*/ 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1759" y="0"/>
                </a:moveTo>
                <a:lnTo>
                  <a:pt x="858" y="0"/>
                </a:lnTo>
                <a:lnTo>
                  <a:pt x="858" y="0"/>
                </a:lnTo>
                <a:cubicBezTo>
                  <a:pt x="718" y="0"/>
                  <a:pt x="590" y="74"/>
                  <a:pt x="520" y="195"/>
                </a:cubicBezTo>
                <a:lnTo>
                  <a:pt x="69" y="975"/>
                </a:lnTo>
                <a:lnTo>
                  <a:pt x="69" y="975"/>
                </a:lnTo>
                <a:cubicBezTo>
                  <a:pt x="0" y="1096"/>
                  <a:pt x="0" y="1245"/>
                  <a:pt x="69" y="1365"/>
                </a:cubicBezTo>
                <a:lnTo>
                  <a:pt x="520" y="2146"/>
                </a:lnTo>
                <a:lnTo>
                  <a:pt x="520" y="2146"/>
                </a:lnTo>
                <a:cubicBezTo>
                  <a:pt x="590" y="2266"/>
                  <a:pt x="718" y="2340"/>
                  <a:pt x="858" y="2340"/>
                </a:cubicBezTo>
                <a:lnTo>
                  <a:pt x="1759" y="2340"/>
                </a:lnTo>
                <a:lnTo>
                  <a:pt x="1759" y="2340"/>
                </a:lnTo>
                <a:cubicBezTo>
                  <a:pt x="1898" y="2340"/>
                  <a:pt x="2026" y="2266"/>
                  <a:pt x="2096" y="2146"/>
                </a:cubicBezTo>
                <a:lnTo>
                  <a:pt x="2547" y="1365"/>
                </a:lnTo>
                <a:lnTo>
                  <a:pt x="2547" y="1365"/>
                </a:lnTo>
                <a:cubicBezTo>
                  <a:pt x="2617" y="1245"/>
                  <a:pt x="2617" y="1096"/>
                  <a:pt x="2547" y="975"/>
                </a:cubicBezTo>
                <a:lnTo>
                  <a:pt x="2096" y="195"/>
                </a:lnTo>
                <a:lnTo>
                  <a:pt x="2096" y="195"/>
                </a:lnTo>
                <a:cubicBezTo>
                  <a:pt x="2026" y="74"/>
                  <a:pt x="1898" y="0"/>
                  <a:pt x="175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8" name="Freeform 549">
            <a:extLst>
              <a:ext uri="{FF2B5EF4-FFF2-40B4-BE49-F238E27FC236}">
                <a16:creationId xmlns:a16="http://schemas.microsoft.com/office/drawing/2014/main" id="{47F07923-0BB0-4717-3E59-CC7302555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9695" y="2464972"/>
            <a:ext cx="1631435" cy="1458403"/>
          </a:xfrm>
          <a:custGeom>
            <a:avLst/>
            <a:gdLst>
              <a:gd name="T0" fmla="*/ 858 w 2618"/>
              <a:gd name="T1" fmla="*/ 0 h 2341"/>
              <a:gd name="T2" fmla="*/ 1759 w 2618"/>
              <a:gd name="T3" fmla="*/ 0 h 2341"/>
              <a:gd name="T4" fmla="*/ 1759 w 2618"/>
              <a:gd name="T5" fmla="*/ 0 h 2341"/>
              <a:gd name="T6" fmla="*/ 2096 w 2618"/>
              <a:gd name="T7" fmla="*/ 195 h 2341"/>
              <a:gd name="T8" fmla="*/ 2547 w 2618"/>
              <a:gd name="T9" fmla="*/ 975 h 2341"/>
              <a:gd name="T10" fmla="*/ 2547 w 2618"/>
              <a:gd name="T11" fmla="*/ 975 h 2341"/>
              <a:gd name="T12" fmla="*/ 2547 w 2618"/>
              <a:gd name="T13" fmla="*/ 1365 h 2341"/>
              <a:gd name="T14" fmla="*/ 2096 w 2618"/>
              <a:gd name="T15" fmla="*/ 2144 h 2341"/>
              <a:gd name="T16" fmla="*/ 2096 w 2618"/>
              <a:gd name="T17" fmla="*/ 2144 h 2341"/>
              <a:gd name="T18" fmla="*/ 1759 w 2618"/>
              <a:gd name="T19" fmla="*/ 2340 h 2341"/>
              <a:gd name="T20" fmla="*/ 858 w 2618"/>
              <a:gd name="T21" fmla="*/ 2340 h 2341"/>
              <a:gd name="T22" fmla="*/ 858 w 2618"/>
              <a:gd name="T23" fmla="*/ 2340 h 2341"/>
              <a:gd name="T24" fmla="*/ 520 w 2618"/>
              <a:gd name="T25" fmla="*/ 2144 h 2341"/>
              <a:gd name="T26" fmla="*/ 70 w 2618"/>
              <a:gd name="T27" fmla="*/ 1365 h 2341"/>
              <a:gd name="T28" fmla="*/ 70 w 2618"/>
              <a:gd name="T29" fmla="*/ 1365 h 2341"/>
              <a:gd name="T30" fmla="*/ 70 w 2618"/>
              <a:gd name="T31" fmla="*/ 975 h 2341"/>
              <a:gd name="T32" fmla="*/ 520 w 2618"/>
              <a:gd name="T33" fmla="*/ 195 h 2341"/>
              <a:gd name="T34" fmla="*/ 520 w 2618"/>
              <a:gd name="T35" fmla="*/ 195 h 2341"/>
              <a:gd name="T36" fmla="*/ 858 w 2618"/>
              <a:gd name="T37" fmla="*/ 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858" y="0"/>
                </a:moveTo>
                <a:lnTo>
                  <a:pt x="1759" y="0"/>
                </a:lnTo>
                <a:lnTo>
                  <a:pt x="1759" y="0"/>
                </a:lnTo>
                <a:cubicBezTo>
                  <a:pt x="1898" y="0"/>
                  <a:pt x="2027" y="75"/>
                  <a:pt x="2096" y="195"/>
                </a:cubicBezTo>
                <a:lnTo>
                  <a:pt x="2547" y="975"/>
                </a:lnTo>
                <a:lnTo>
                  <a:pt x="2547" y="975"/>
                </a:lnTo>
                <a:cubicBezTo>
                  <a:pt x="2617" y="1096"/>
                  <a:pt x="2617" y="1245"/>
                  <a:pt x="2547" y="1365"/>
                </a:cubicBezTo>
                <a:lnTo>
                  <a:pt x="2096" y="2144"/>
                </a:lnTo>
                <a:lnTo>
                  <a:pt x="2096" y="2144"/>
                </a:lnTo>
                <a:cubicBezTo>
                  <a:pt x="2027" y="2265"/>
                  <a:pt x="1898" y="2340"/>
                  <a:pt x="1759" y="2340"/>
                </a:cubicBezTo>
                <a:lnTo>
                  <a:pt x="858" y="2340"/>
                </a:lnTo>
                <a:lnTo>
                  <a:pt x="858" y="2340"/>
                </a:lnTo>
                <a:cubicBezTo>
                  <a:pt x="718" y="2340"/>
                  <a:pt x="590" y="2265"/>
                  <a:pt x="520" y="2144"/>
                </a:cubicBezTo>
                <a:lnTo>
                  <a:pt x="70" y="1365"/>
                </a:lnTo>
                <a:lnTo>
                  <a:pt x="70" y="1365"/>
                </a:lnTo>
                <a:cubicBezTo>
                  <a:pt x="0" y="1245"/>
                  <a:pt x="0" y="1096"/>
                  <a:pt x="70" y="975"/>
                </a:cubicBezTo>
                <a:lnTo>
                  <a:pt x="520" y="195"/>
                </a:lnTo>
                <a:lnTo>
                  <a:pt x="520" y="195"/>
                </a:lnTo>
                <a:cubicBezTo>
                  <a:pt x="590" y="75"/>
                  <a:pt x="718" y="0"/>
                  <a:pt x="858" y="0"/>
                </a:cubicBezTo>
              </a:path>
            </a:pathLst>
          </a:custGeom>
          <a:noFill/>
          <a:ln>
            <a:solidFill>
              <a:schemeClr val="accent2"/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9" name="Freeform 550">
            <a:extLst>
              <a:ext uri="{FF2B5EF4-FFF2-40B4-BE49-F238E27FC236}">
                <a16:creationId xmlns:a16="http://schemas.microsoft.com/office/drawing/2014/main" id="{89A6CB2A-0D61-02D7-C431-0FE91CA97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2705" y="4261246"/>
            <a:ext cx="1631435" cy="1458403"/>
          </a:xfrm>
          <a:custGeom>
            <a:avLst/>
            <a:gdLst>
              <a:gd name="T0" fmla="*/ 858 w 2618"/>
              <a:gd name="T1" fmla="*/ 2340 h 2341"/>
              <a:gd name="T2" fmla="*/ 1759 w 2618"/>
              <a:gd name="T3" fmla="*/ 2340 h 2341"/>
              <a:gd name="T4" fmla="*/ 1759 w 2618"/>
              <a:gd name="T5" fmla="*/ 2340 h 2341"/>
              <a:gd name="T6" fmla="*/ 2096 w 2618"/>
              <a:gd name="T7" fmla="*/ 2145 h 2341"/>
              <a:gd name="T8" fmla="*/ 2547 w 2618"/>
              <a:gd name="T9" fmla="*/ 1365 h 2341"/>
              <a:gd name="T10" fmla="*/ 2547 w 2618"/>
              <a:gd name="T11" fmla="*/ 1365 h 2341"/>
              <a:gd name="T12" fmla="*/ 2547 w 2618"/>
              <a:gd name="T13" fmla="*/ 975 h 2341"/>
              <a:gd name="T14" fmla="*/ 2096 w 2618"/>
              <a:gd name="T15" fmla="*/ 195 h 2341"/>
              <a:gd name="T16" fmla="*/ 2096 w 2618"/>
              <a:gd name="T17" fmla="*/ 195 h 2341"/>
              <a:gd name="T18" fmla="*/ 1759 w 2618"/>
              <a:gd name="T19" fmla="*/ 0 h 2341"/>
              <a:gd name="T20" fmla="*/ 858 w 2618"/>
              <a:gd name="T21" fmla="*/ 0 h 2341"/>
              <a:gd name="T22" fmla="*/ 858 w 2618"/>
              <a:gd name="T23" fmla="*/ 0 h 2341"/>
              <a:gd name="T24" fmla="*/ 520 w 2618"/>
              <a:gd name="T25" fmla="*/ 195 h 2341"/>
              <a:gd name="T26" fmla="*/ 70 w 2618"/>
              <a:gd name="T27" fmla="*/ 975 h 2341"/>
              <a:gd name="T28" fmla="*/ 70 w 2618"/>
              <a:gd name="T29" fmla="*/ 975 h 2341"/>
              <a:gd name="T30" fmla="*/ 70 w 2618"/>
              <a:gd name="T31" fmla="*/ 1365 h 2341"/>
              <a:gd name="T32" fmla="*/ 520 w 2618"/>
              <a:gd name="T33" fmla="*/ 2145 h 2341"/>
              <a:gd name="T34" fmla="*/ 520 w 2618"/>
              <a:gd name="T35" fmla="*/ 2145 h 2341"/>
              <a:gd name="T36" fmla="*/ 858 w 2618"/>
              <a:gd name="T37" fmla="*/ 234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858" y="2340"/>
                </a:moveTo>
                <a:lnTo>
                  <a:pt x="1759" y="2340"/>
                </a:lnTo>
                <a:lnTo>
                  <a:pt x="1759" y="2340"/>
                </a:lnTo>
                <a:cubicBezTo>
                  <a:pt x="1898" y="2340"/>
                  <a:pt x="2027" y="2266"/>
                  <a:pt x="2096" y="2145"/>
                </a:cubicBezTo>
                <a:lnTo>
                  <a:pt x="2547" y="1365"/>
                </a:lnTo>
                <a:lnTo>
                  <a:pt x="2547" y="1365"/>
                </a:lnTo>
                <a:cubicBezTo>
                  <a:pt x="2617" y="1244"/>
                  <a:pt x="2617" y="1096"/>
                  <a:pt x="2547" y="975"/>
                </a:cubicBezTo>
                <a:lnTo>
                  <a:pt x="2096" y="195"/>
                </a:lnTo>
                <a:lnTo>
                  <a:pt x="2096" y="195"/>
                </a:lnTo>
                <a:cubicBezTo>
                  <a:pt x="2027" y="74"/>
                  <a:pt x="1898" y="0"/>
                  <a:pt x="1759" y="0"/>
                </a:cubicBezTo>
                <a:lnTo>
                  <a:pt x="858" y="0"/>
                </a:lnTo>
                <a:lnTo>
                  <a:pt x="858" y="0"/>
                </a:lnTo>
                <a:cubicBezTo>
                  <a:pt x="718" y="0"/>
                  <a:pt x="590" y="74"/>
                  <a:pt x="520" y="195"/>
                </a:cubicBezTo>
                <a:lnTo>
                  <a:pt x="70" y="975"/>
                </a:lnTo>
                <a:lnTo>
                  <a:pt x="70" y="975"/>
                </a:lnTo>
                <a:cubicBezTo>
                  <a:pt x="0" y="1096"/>
                  <a:pt x="0" y="1244"/>
                  <a:pt x="70" y="1365"/>
                </a:cubicBezTo>
                <a:lnTo>
                  <a:pt x="520" y="2145"/>
                </a:lnTo>
                <a:lnTo>
                  <a:pt x="520" y="2145"/>
                </a:lnTo>
                <a:cubicBezTo>
                  <a:pt x="590" y="2266"/>
                  <a:pt x="718" y="2340"/>
                  <a:pt x="858" y="2340"/>
                </a:cubicBezTo>
              </a:path>
            </a:pathLst>
          </a:custGeom>
          <a:noFill/>
          <a:ln>
            <a:solidFill>
              <a:schemeClr val="accent3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0" name="Freeform 551">
            <a:extLst>
              <a:ext uri="{FF2B5EF4-FFF2-40B4-BE49-F238E27FC236}">
                <a16:creationId xmlns:a16="http://schemas.microsoft.com/office/drawing/2014/main" id="{3748B7D6-67E9-2BD3-F770-0567A4CC7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6359" y="5024731"/>
            <a:ext cx="1631435" cy="1458403"/>
          </a:xfrm>
          <a:custGeom>
            <a:avLst/>
            <a:gdLst>
              <a:gd name="T0" fmla="*/ 858 w 2618"/>
              <a:gd name="T1" fmla="*/ 2340 h 2341"/>
              <a:gd name="T2" fmla="*/ 1759 w 2618"/>
              <a:gd name="T3" fmla="*/ 2340 h 2341"/>
              <a:gd name="T4" fmla="*/ 1759 w 2618"/>
              <a:gd name="T5" fmla="*/ 2340 h 2341"/>
              <a:gd name="T6" fmla="*/ 2096 w 2618"/>
              <a:gd name="T7" fmla="*/ 2145 h 2341"/>
              <a:gd name="T8" fmla="*/ 2547 w 2618"/>
              <a:gd name="T9" fmla="*/ 1365 h 2341"/>
              <a:gd name="T10" fmla="*/ 2547 w 2618"/>
              <a:gd name="T11" fmla="*/ 1365 h 2341"/>
              <a:gd name="T12" fmla="*/ 2547 w 2618"/>
              <a:gd name="T13" fmla="*/ 975 h 2341"/>
              <a:gd name="T14" fmla="*/ 2096 w 2618"/>
              <a:gd name="T15" fmla="*/ 195 h 2341"/>
              <a:gd name="T16" fmla="*/ 2096 w 2618"/>
              <a:gd name="T17" fmla="*/ 195 h 2341"/>
              <a:gd name="T18" fmla="*/ 1759 w 2618"/>
              <a:gd name="T19" fmla="*/ 0 h 2341"/>
              <a:gd name="T20" fmla="*/ 858 w 2618"/>
              <a:gd name="T21" fmla="*/ 0 h 2341"/>
              <a:gd name="T22" fmla="*/ 858 w 2618"/>
              <a:gd name="T23" fmla="*/ 0 h 2341"/>
              <a:gd name="T24" fmla="*/ 520 w 2618"/>
              <a:gd name="T25" fmla="*/ 195 h 2341"/>
              <a:gd name="T26" fmla="*/ 69 w 2618"/>
              <a:gd name="T27" fmla="*/ 975 h 2341"/>
              <a:gd name="T28" fmla="*/ 69 w 2618"/>
              <a:gd name="T29" fmla="*/ 975 h 2341"/>
              <a:gd name="T30" fmla="*/ 69 w 2618"/>
              <a:gd name="T31" fmla="*/ 1365 h 2341"/>
              <a:gd name="T32" fmla="*/ 520 w 2618"/>
              <a:gd name="T33" fmla="*/ 2145 h 2341"/>
              <a:gd name="T34" fmla="*/ 520 w 2618"/>
              <a:gd name="T35" fmla="*/ 2145 h 2341"/>
              <a:gd name="T36" fmla="*/ 858 w 2618"/>
              <a:gd name="T37" fmla="*/ 234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858" y="2340"/>
                </a:moveTo>
                <a:lnTo>
                  <a:pt x="1759" y="2340"/>
                </a:lnTo>
                <a:lnTo>
                  <a:pt x="1759" y="2340"/>
                </a:lnTo>
                <a:cubicBezTo>
                  <a:pt x="1898" y="2340"/>
                  <a:pt x="2026" y="2266"/>
                  <a:pt x="2096" y="2145"/>
                </a:cubicBezTo>
                <a:lnTo>
                  <a:pt x="2547" y="1365"/>
                </a:lnTo>
                <a:lnTo>
                  <a:pt x="2547" y="1365"/>
                </a:lnTo>
                <a:cubicBezTo>
                  <a:pt x="2617" y="1245"/>
                  <a:pt x="2617" y="1096"/>
                  <a:pt x="2547" y="975"/>
                </a:cubicBezTo>
                <a:lnTo>
                  <a:pt x="2096" y="195"/>
                </a:lnTo>
                <a:lnTo>
                  <a:pt x="2096" y="195"/>
                </a:lnTo>
                <a:cubicBezTo>
                  <a:pt x="2026" y="74"/>
                  <a:pt x="1898" y="0"/>
                  <a:pt x="1759" y="0"/>
                </a:cubicBezTo>
                <a:lnTo>
                  <a:pt x="858" y="0"/>
                </a:lnTo>
                <a:lnTo>
                  <a:pt x="858" y="0"/>
                </a:lnTo>
                <a:cubicBezTo>
                  <a:pt x="718" y="0"/>
                  <a:pt x="590" y="74"/>
                  <a:pt x="520" y="195"/>
                </a:cubicBezTo>
                <a:lnTo>
                  <a:pt x="69" y="975"/>
                </a:lnTo>
                <a:lnTo>
                  <a:pt x="69" y="975"/>
                </a:lnTo>
                <a:cubicBezTo>
                  <a:pt x="0" y="1096"/>
                  <a:pt x="0" y="1245"/>
                  <a:pt x="69" y="1365"/>
                </a:cubicBezTo>
                <a:lnTo>
                  <a:pt x="520" y="2145"/>
                </a:lnTo>
                <a:lnTo>
                  <a:pt x="520" y="2145"/>
                </a:lnTo>
                <a:cubicBezTo>
                  <a:pt x="590" y="2266"/>
                  <a:pt x="718" y="2340"/>
                  <a:pt x="858" y="2340"/>
                </a:cubicBezTo>
              </a:path>
            </a:pathLst>
          </a:custGeom>
          <a:noFill/>
          <a:ln>
            <a:solidFill>
              <a:schemeClr val="accent4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1" name="Freeform 552">
            <a:extLst>
              <a:ext uri="{FF2B5EF4-FFF2-40B4-BE49-F238E27FC236}">
                <a16:creationId xmlns:a16="http://schemas.microsoft.com/office/drawing/2014/main" id="{B9205622-A094-8EE7-6270-1AC058978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772" y="4200775"/>
            <a:ext cx="1631435" cy="1458403"/>
          </a:xfrm>
          <a:custGeom>
            <a:avLst/>
            <a:gdLst>
              <a:gd name="T0" fmla="*/ 1758 w 2618"/>
              <a:gd name="T1" fmla="*/ 2340 h 2341"/>
              <a:gd name="T2" fmla="*/ 858 w 2618"/>
              <a:gd name="T3" fmla="*/ 2340 h 2341"/>
              <a:gd name="T4" fmla="*/ 858 w 2618"/>
              <a:gd name="T5" fmla="*/ 2340 h 2341"/>
              <a:gd name="T6" fmla="*/ 520 w 2618"/>
              <a:gd name="T7" fmla="*/ 2145 h 2341"/>
              <a:gd name="T8" fmla="*/ 69 w 2618"/>
              <a:gd name="T9" fmla="*/ 1365 h 2341"/>
              <a:gd name="T10" fmla="*/ 69 w 2618"/>
              <a:gd name="T11" fmla="*/ 1365 h 2341"/>
              <a:gd name="T12" fmla="*/ 69 w 2618"/>
              <a:gd name="T13" fmla="*/ 975 h 2341"/>
              <a:gd name="T14" fmla="*/ 520 w 2618"/>
              <a:gd name="T15" fmla="*/ 195 h 2341"/>
              <a:gd name="T16" fmla="*/ 520 w 2618"/>
              <a:gd name="T17" fmla="*/ 195 h 2341"/>
              <a:gd name="T18" fmla="*/ 858 w 2618"/>
              <a:gd name="T19" fmla="*/ 0 h 2341"/>
              <a:gd name="T20" fmla="*/ 1758 w 2618"/>
              <a:gd name="T21" fmla="*/ 0 h 2341"/>
              <a:gd name="T22" fmla="*/ 1758 w 2618"/>
              <a:gd name="T23" fmla="*/ 0 h 2341"/>
              <a:gd name="T24" fmla="*/ 2096 w 2618"/>
              <a:gd name="T25" fmla="*/ 195 h 2341"/>
              <a:gd name="T26" fmla="*/ 2547 w 2618"/>
              <a:gd name="T27" fmla="*/ 975 h 2341"/>
              <a:gd name="T28" fmla="*/ 2547 w 2618"/>
              <a:gd name="T29" fmla="*/ 975 h 2341"/>
              <a:gd name="T30" fmla="*/ 2547 w 2618"/>
              <a:gd name="T31" fmla="*/ 1365 h 2341"/>
              <a:gd name="T32" fmla="*/ 2096 w 2618"/>
              <a:gd name="T33" fmla="*/ 2145 h 2341"/>
              <a:gd name="T34" fmla="*/ 2096 w 2618"/>
              <a:gd name="T35" fmla="*/ 2145 h 2341"/>
              <a:gd name="T36" fmla="*/ 1758 w 2618"/>
              <a:gd name="T37" fmla="*/ 2340 h 2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18" h="2341">
                <a:moveTo>
                  <a:pt x="1758" y="2340"/>
                </a:moveTo>
                <a:lnTo>
                  <a:pt x="858" y="2340"/>
                </a:lnTo>
                <a:lnTo>
                  <a:pt x="858" y="2340"/>
                </a:lnTo>
                <a:cubicBezTo>
                  <a:pt x="718" y="2340"/>
                  <a:pt x="590" y="2266"/>
                  <a:pt x="520" y="2145"/>
                </a:cubicBezTo>
                <a:lnTo>
                  <a:pt x="69" y="1365"/>
                </a:lnTo>
                <a:lnTo>
                  <a:pt x="69" y="1365"/>
                </a:lnTo>
                <a:cubicBezTo>
                  <a:pt x="0" y="1244"/>
                  <a:pt x="0" y="1096"/>
                  <a:pt x="69" y="975"/>
                </a:cubicBezTo>
                <a:lnTo>
                  <a:pt x="520" y="195"/>
                </a:lnTo>
                <a:lnTo>
                  <a:pt x="520" y="195"/>
                </a:lnTo>
                <a:cubicBezTo>
                  <a:pt x="590" y="74"/>
                  <a:pt x="718" y="0"/>
                  <a:pt x="858" y="0"/>
                </a:cubicBezTo>
                <a:lnTo>
                  <a:pt x="1758" y="0"/>
                </a:lnTo>
                <a:lnTo>
                  <a:pt x="1758" y="0"/>
                </a:lnTo>
                <a:cubicBezTo>
                  <a:pt x="1898" y="0"/>
                  <a:pt x="2026" y="74"/>
                  <a:pt x="2096" y="195"/>
                </a:cubicBezTo>
                <a:lnTo>
                  <a:pt x="2547" y="975"/>
                </a:lnTo>
                <a:lnTo>
                  <a:pt x="2547" y="975"/>
                </a:lnTo>
                <a:cubicBezTo>
                  <a:pt x="2617" y="1096"/>
                  <a:pt x="2617" y="1244"/>
                  <a:pt x="2547" y="1365"/>
                </a:cubicBezTo>
                <a:lnTo>
                  <a:pt x="2096" y="2145"/>
                </a:lnTo>
                <a:lnTo>
                  <a:pt x="2096" y="2145"/>
                </a:lnTo>
                <a:cubicBezTo>
                  <a:pt x="2026" y="2266"/>
                  <a:pt x="1898" y="2340"/>
                  <a:pt x="1758" y="2340"/>
                </a:cubicBezTo>
              </a:path>
            </a:pathLst>
          </a:custGeom>
          <a:noFill/>
          <a:ln>
            <a:solidFill>
              <a:schemeClr val="accent5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9963AA-B840-985F-3212-85C29FE62C4A}"/>
              </a:ext>
            </a:extLst>
          </p:cNvPr>
          <p:cNvSpPr txBox="1"/>
          <p:nvPr/>
        </p:nvSpPr>
        <p:spPr>
          <a:xfrm>
            <a:off x="762001" y="329579"/>
            <a:ext cx="10668000" cy="6617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37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The Rotary Foundation Programs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F4427D-9CD3-B67C-4DFB-ACF570755A54}"/>
              </a:ext>
            </a:extLst>
          </p:cNvPr>
          <p:cNvSpPr txBox="1"/>
          <p:nvPr/>
        </p:nvSpPr>
        <p:spPr>
          <a:xfrm>
            <a:off x="778229" y="1000354"/>
            <a:ext cx="10667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600" dirty="0"/>
              <a:t>Examples of Rotary Foundation recognised </a:t>
            </a:r>
            <a:r>
              <a:rPr lang="en-US" sz="1600" b="1" dirty="0"/>
              <a:t>Programs</a:t>
            </a:r>
            <a:endParaRPr lang="en-AU" sz="1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A415B8-7BC3-A853-E6EF-B142CF48D27F}"/>
              </a:ext>
            </a:extLst>
          </p:cNvPr>
          <p:cNvSpPr txBox="1"/>
          <p:nvPr/>
        </p:nvSpPr>
        <p:spPr>
          <a:xfrm>
            <a:off x="5852047" y="1688460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rgbClr val="FF0000"/>
                </a:solidFill>
                <a:latin typeface="Poppins" pitchFamily="2" charset="77"/>
                <a:cs typeface="Poppins" pitchFamily="2" charset="77"/>
              </a:rPr>
              <a:t>END POLIO NOW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85AF83-73E4-D08A-A2DB-1FA0A538C822}"/>
              </a:ext>
            </a:extLst>
          </p:cNvPr>
          <p:cNvSpPr txBox="1"/>
          <p:nvPr/>
        </p:nvSpPr>
        <p:spPr>
          <a:xfrm>
            <a:off x="5852047" y="2013998"/>
            <a:ext cx="5675717" cy="539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 dirty="0">
                <a:latin typeface="Poppins" pitchFamily="2" charset="77"/>
                <a:cs typeface="Poppins" pitchFamily="2" charset="77"/>
              </a:rPr>
              <a:t>Ending Polio, the number one priority of The Rotary Foundation and Rotary International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A1E9D6-55D5-2E1F-194D-C6026A926909}"/>
              </a:ext>
            </a:extLst>
          </p:cNvPr>
          <p:cNvSpPr txBox="1"/>
          <p:nvPr/>
        </p:nvSpPr>
        <p:spPr>
          <a:xfrm>
            <a:off x="5852047" y="2503612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chemeClr val="accent2"/>
                </a:solidFill>
                <a:latin typeface="Poppins" pitchFamily="2" charset="77"/>
                <a:cs typeface="Poppins" pitchFamily="2" charset="77"/>
              </a:rPr>
              <a:t>Rotary Peace Centres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2A6926-6F4E-0FD0-9912-F8E9DA61B9A4}"/>
              </a:ext>
            </a:extLst>
          </p:cNvPr>
          <p:cNvSpPr txBox="1"/>
          <p:nvPr/>
        </p:nvSpPr>
        <p:spPr>
          <a:xfrm>
            <a:off x="5852047" y="2829151"/>
            <a:ext cx="5675717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 dirty="0">
                <a:latin typeface="Poppins" pitchFamily="2" charset="77"/>
                <a:cs typeface="Poppins" pitchFamily="2" charset="77"/>
              </a:rPr>
              <a:t>Scholarship Program linked to partner universities around the world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3A2AA1-0B6F-BBC0-FFC6-ED9DCB510C25}"/>
              </a:ext>
            </a:extLst>
          </p:cNvPr>
          <p:cNvSpPr txBox="1"/>
          <p:nvPr/>
        </p:nvSpPr>
        <p:spPr>
          <a:xfrm>
            <a:off x="5852047" y="3317387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chemeClr val="accent3"/>
                </a:solidFill>
                <a:latin typeface="Poppins" pitchFamily="2" charset="77"/>
                <a:cs typeface="Poppins" pitchFamily="2" charset="77"/>
              </a:rPr>
              <a:t>Rotary Foundation Global and District Grants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B9198F-FCA0-FDBA-66A5-8954F1575602}"/>
              </a:ext>
            </a:extLst>
          </p:cNvPr>
          <p:cNvSpPr txBox="1"/>
          <p:nvPr/>
        </p:nvSpPr>
        <p:spPr>
          <a:xfrm>
            <a:off x="5852047" y="3642926"/>
            <a:ext cx="5675717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 dirty="0">
                <a:latin typeface="Poppins" pitchFamily="2" charset="77"/>
                <a:cs typeface="Poppins" pitchFamily="2" charset="77"/>
              </a:rPr>
              <a:t>Humanitarian Projects at both a local and international level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60FF41-890D-93CE-6AEB-C3726DA7ADA3}"/>
              </a:ext>
            </a:extLst>
          </p:cNvPr>
          <p:cNvSpPr txBox="1"/>
          <p:nvPr/>
        </p:nvSpPr>
        <p:spPr>
          <a:xfrm>
            <a:off x="5852047" y="4131162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Fundraising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D2EED-DC60-6C42-B02E-0EF27B3995E7}"/>
              </a:ext>
            </a:extLst>
          </p:cNvPr>
          <p:cNvSpPr txBox="1"/>
          <p:nvPr/>
        </p:nvSpPr>
        <p:spPr>
          <a:xfrm>
            <a:off x="5852047" y="4456701"/>
            <a:ext cx="5675717" cy="539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 dirty="0">
                <a:latin typeface="Poppins" pitchFamily="2" charset="77"/>
                <a:cs typeface="Poppins" pitchFamily="2" charset="77"/>
              </a:rPr>
              <a:t>Fundraising linked to Annual Fund, Endowment Fund, End Polio Fund and Disaster Fund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8C4347-836B-ED45-519D-634EB957633B}"/>
              </a:ext>
            </a:extLst>
          </p:cNvPr>
          <p:cNvSpPr txBox="1"/>
          <p:nvPr/>
        </p:nvSpPr>
        <p:spPr>
          <a:xfrm>
            <a:off x="5852047" y="4945902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rgbClr val="00B0F0"/>
                </a:solidFill>
                <a:latin typeface="Poppins" pitchFamily="2" charset="77"/>
                <a:cs typeface="Poppins" pitchFamily="2" charset="77"/>
              </a:rPr>
              <a:t>Polio Plus Society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0323B7-2F7A-AF4A-CF30-A799B8A6810A}"/>
              </a:ext>
            </a:extLst>
          </p:cNvPr>
          <p:cNvSpPr txBox="1"/>
          <p:nvPr/>
        </p:nvSpPr>
        <p:spPr>
          <a:xfrm>
            <a:off x="5852047" y="5271441"/>
            <a:ext cx="5675717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 dirty="0">
                <a:latin typeface="Poppins" pitchFamily="2" charset="77"/>
                <a:cs typeface="Poppins" pitchFamily="2" charset="77"/>
              </a:rPr>
              <a:t>Annual contribution of $100 to support ending Polio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D6A133-3C29-B423-B430-1AB0FC64760E}"/>
              </a:ext>
            </a:extLst>
          </p:cNvPr>
          <p:cNvSpPr txBox="1"/>
          <p:nvPr/>
        </p:nvSpPr>
        <p:spPr>
          <a:xfrm>
            <a:off x="5852047" y="5762340"/>
            <a:ext cx="5675716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 dirty="0">
                <a:solidFill>
                  <a:srgbClr val="0070C0"/>
                </a:solidFill>
                <a:latin typeface="Poppins" pitchFamily="2" charset="77"/>
                <a:cs typeface="Poppins" pitchFamily="2" charset="77"/>
              </a:rPr>
              <a:t>Donor Recognition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2589E2-129C-9A31-DD00-423104AC90DD}"/>
              </a:ext>
            </a:extLst>
          </p:cNvPr>
          <p:cNvSpPr txBox="1"/>
          <p:nvPr/>
        </p:nvSpPr>
        <p:spPr>
          <a:xfrm>
            <a:off x="5852047" y="6087879"/>
            <a:ext cx="5675717" cy="539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 dirty="0">
                <a:latin typeface="Poppins" pitchFamily="2" charset="77"/>
                <a:cs typeface="Poppins" pitchFamily="2" charset="77"/>
              </a:rPr>
              <a:t>Recognition programs, like Paul Harris Fellow, Paul Harris Society, Major Donor, Bequest Society, Arch Klumph Society, Legacy Society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5AC728-A2B2-05B5-F1F8-B11B6EC8CFD8}"/>
              </a:ext>
            </a:extLst>
          </p:cNvPr>
          <p:cNvSpPr txBox="1"/>
          <p:nvPr/>
        </p:nvSpPr>
        <p:spPr>
          <a:xfrm>
            <a:off x="2369385" y="2195073"/>
            <a:ext cx="1406107" cy="3539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700" b="1" spc="-15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ASK</a:t>
            </a:r>
          </a:p>
        </p:txBody>
      </p:sp>
      <p:pic>
        <p:nvPicPr>
          <p:cNvPr id="19" name="Picture 18" descr="A logo with blue text&#10;&#10;AI-generated content may be incorrect.">
            <a:extLst>
              <a:ext uri="{FF2B5EF4-FFF2-40B4-BE49-F238E27FC236}">
                <a16:creationId xmlns:a16="http://schemas.microsoft.com/office/drawing/2014/main" id="{8F49C994-A2B2-C046-1DB5-412F6F853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389" y="3688500"/>
            <a:ext cx="1823134" cy="6866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7174991-9A22-BE52-BDC2-1AAFC3BFB2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096" y="1860624"/>
            <a:ext cx="813960" cy="105360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0025E45-C56F-C133-16FC-C45E0BE49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8720" y="2619641"/>
            <a:ext cx="993188" cy="1068859"/>
          </a:xfrm>
          <a:prstGeom prst="rect">
            <a:avLst/>
          </a:prstGeom>
        </p:spPr>
      </p:pic>
      <p:pic>
        <p:nvPicPr>
          <p:cNvPr id="24" name="Picture 23" descr="Circular icons in a circle&#10;&#10;AI-generated content may be incorrect.">
            <a:extLst>
              <a:ext uri="{FF2B5EF4-FFF2-40B4-BE49-F238E27FC236}">
                <a16:creationId xmlns:a16="http://schemas.microsoft.com/office/drawing/2014/main" id="{0EC02686-2978-24C6-AD2C-B9A286E964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9" y="4228230"/>
            <a:ext cx="1402324" cy="1370477"/>
          </a:xfrm>
          <a:prstGeom prst="rect">
            <a:avLst/>
          </a:prstGeom>
        </p:spPr>
      </p:pic>
      <p:pic>
        <p:nvPicPr>
          <p:cNvPr id="36" name="Picture 35" descr="A yellow and black logo&#10;&#10;AI-generated content may be incorrect.">
            <a:extLst>
              <a:ext uri="{FF2B5EF4-FFF2-40B4-BE49-F238E27FC236}">
                <a16:creationId xmlns:a16="http://schemas.microsoft.com/office/drawing/2014/main" id="{6B3B8181-8056-54AE-7EBA-FC88D2C130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63" y="3035802"/>
            <a:ext cx="1401651" cy="322796"/>
          </a:xfrm>
          <a:prstGeom prst="rect">
            <a:avLst/>
          </a:prstGeom>
        </p:spPr>
      </p:pic>
      <p:pic>
        <p:nvPicPr>
          <p:cNvPr id="40" name="Picture 39" descr="A close-up of a coin&#10;&#10;AI-generated content may be incorrect.">
            <a:extLst>
              <a:ext uri="{FF2B5EF4-FFF2-40B4-BE49-F238E27FC236}">
                <a16:creationId xmlns:a16="http://schemas.microsoft.com/office/drawing/2014/main" id="{59E99FC3-3E64-7C78-F937-AAE0A6CB3F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275" y="4503062"/>
            <a:ext cx="986609" cy="974770"/>
          </a:xfrm>
          <a:prstGeom prst="rect">
            <a:avLst/>
          </a:prstGeom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02727042-0502-5CA3-A71F-15778E802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706" y="5350146"/>
            <a:ext cx="122872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32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4" name="Rectangle 103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4FFA8D6-9D40-5FEF-0BE2-F4FB84344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65680" y="457200"/>
            <a:ext cx="846064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37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1FDC30-0895-445F-68F0-F324EAD91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b="1" kern="1200">
                <a:solidFill>
                  <a:schemeClr val="bg1"/>
                </a:solidFill>
                <a:highlight>
                  <a:srgbClr val="800000"/>
                </a:highlight>
                <a:latin typeface="+mj-lt"/>
                <a:ea typeface="+mj-ea"/>
                <a:cs typeface="+mj-cs"/>
              </a:rPr>
              <a:t>Contact: Richard Wishnowsky</a:t>
            </a:r>
            <a:endParaRPr lang="en-US" sz="3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3EDEB70-BA5F-03BB-E4EA-FDEB28F4F41D}"/>
              </a:ext>
            </a:extLst>
          </p:cNvPr>
          <p:cNvSpPr txBox="1"/>
          <p:nvPr/>
        </p:nvSpPr>
        <p:spPr>
          <a:xfrm>
            <a:off x="897769" y="1909192"/>
            <a:ext cx="4586513" cy="3647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  <a:effectLst/>
              </a:rPr>
              <a:t> The Rotary Paul Harris Society (PHS) is a special</a:t>
            </a:r>
            <a:r>
              <a:rPr lang="en-US" sz="2000">
                <a:solidFill>
                  <a:schemeClr val="bg1"/>
                </a:solidFill>
              </a:rPr>
              <a:t>ized </a:t>
            </a:r>
            <a:r>
              <a:rPr lang="en-US" sz="2000">
                <a:solidFill>
                  <a:schemeClr val="bg1"/>
                </a:solidFill>
                <a:effectLst/>
              </a:rPr>
              <a:t>district-level program that recognizes Rotarians and friends of The Rotary Foundation who commit to contributing $1000 </a:t>
            </a:r>
            <a:r>
              <a:rPr lang="en-US" sz="2000" b="1">
                <a:solidFill>
                  <a:schemeClr val="bg1"/>
                </a:solidFill>
                <a:effectLst/>
              </a:rPr>
              <a:t>USD or more annually</a:t>
            </a:r>
            <a:r>
              <a:rPr lang="en-US" sz="2000">
                <a:solidFill>
                  <a:schemeClr val="bg1"/>
                </a:solidFill>
                <a:effectLst/>
              </a:rPr>
              <a:t> to the Annual Fund, PolioPlus Fund, or approved global grants. 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  <a:effectLst/>
              </a:rPr>
              <a:t>It fosters sustainable, long-term international projects and local community service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7573DD22-4351-630D-BF25-2BE8EE1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53" y="0"/>
            <a:ext cx="3600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653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7AC1DE-5805-6B7C-79F0-4F44D2118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94" b="-1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0E676-39B6-B1A7-E339-52CFC5C4D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600" b="1" dirty="0">
                <a:highlight>
                  <a:srgbClr val="00FFFF"/>
                </a:highlight>
              </a:rPr>
              <a:t>Contact: </a:t>
            </a:r>
            <a:br>
              <a:rPr lang="en-US" sz="2600" b="1" dirty="0">
                <a:highlight>
                  <a:srgbClr val="00FFFF"/>
                </a:highlight>
              </a:rPr>
            </a:br>
            <a:r>
              <a:rPr lang="en-US" sz="2600" b="1" dirty="0">
                <a:highlight>
                  <a:srgbClr val="00FFFF"/>
                </a:highlight>
              </a:rPr>
              <a:t>DGE Chris Eales or </a:t>
            </a:r>
            <a:br>
              <a:rPr lang="en-US" sz="2600" b="1" dirty="0">
                <a:highlight>
                  <a:srgbClr val="00FFFF"/>
                </a:highlight>
              </a:rPr>
            </a:br>
            <a:r>
              <a:rPr lang="en-US" sz="2600" b="1" dirty="0">
                <a:highlight>
                  <a:srgbClr val="00FFFF"/>
                </a:highlight>
              </a:rPr>
              <a:t>Peter Whittington</a:t>
            </a:r>
            <a:endParaRPr lang="en-US" sz="2600" dirty="0">
              <a:highlight>
                <a:srgbClr val="00FFFF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3B10E2-DE66-D5D8-4FDC-A5F0A7111DAD}"/>
              </a:ext>
            </a:extLst>
          </p:cNvPr>
          <p:cNvSpPr txBox="1"/>
          <p:nvPr/>
        </p:nvSpPr>
        <p:spPr>
          <a:xfrm>
            <a:off x="371094" y="2718054"/>
            <a:ext cx="3792344" cy="344928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Foundation fundraising involves </a:t>
            </a:r>
            <a:r>
              <a:rPr lang="en-US" sz="2000" dirty="0"/>
              <a:t>soliciting grants, donations, or partnerships from philanthropic entities (private, family, or community foundations) to fund nonprofit projects and operational costs</a:t>
            </a:r>
            <a:r>
              <a:rPr lang="en-US" sz="2000" b="0" i="0" dirty="0">
                <a:effectLst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 It focuses on aligning a nonprofit's mission with a foundation’s specific giving priorities to secure sustainable funding and achieve community impact.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Every dollar donated helps make change in the world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2866549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19BF4-F41A-75C0-DEB5-E558FA29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Dove: A Timeless Symbol of Peace">
            <a:extLst>
              <a:ext uri="{FF2B5EF4-FFF2-40B4-BE49-F238E27FC236}">
                <a16:creationId xmlns:a16="http://schemas.microsoft.com/office/drawing/2014/main" id="{D7853F27-02E2-44FD-5664-99A36BBB8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" r="-1" b="-1"/>
          <a:stretch>
            <a:fillRect/>
          </a:stretch>
        </p:blipFill>
        <p:spPr bwMode="auto">
          <a:xfrm>
            <a:off x="183759" y="258294"/>
            <a:ext cx="11824481" cy="649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40AB42-5365-A959-53E7-8E51480CAB8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717011"/>
            <a:ext cx="9794875" cy="2217737"/>
          </a:xfrm>
        </p:spPr>
        <p:txBody>
          <a:bodyPr>
            <a:normAutofit/>
          </a:bodyPr>
          <a:lstStyle/>
          <a:p>
            <a:pPr algn="l"/>
            <a:r>
              <a:rPr lang="en-US" sz="5200" b="1" dirty="0">
                <a:solidFill>
                  <a:srgbClr val="FFFFFF"/>
                </a:solidFill>
              </a:rPr>
              <a:t>   				Peace and Rotary</a:t>
            </a:r>
            <a:endParaRPr lang="en-AU" sz="5200" b="1" dirty="0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5F2080-8F50-1B54-8A0F-A5447099E315}"/>
              </a:ext>
            </a:extLst>
          </p:cNvPr>
          <p:cNvSpPr txBox="1"/>
          <p:nvPr/>
        </p:nvSpPr>
        <p:spPr>
          <a:xfrm>
            <a:off x="426563" y="4957655"/>
            <a:ext cx="60944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4400" b="1" dirty="0">
                <a:solidFill>
                  <a:schemeClr val="bg1"/>
                </a:solidFill>
                <a:highlight>
                  <a:srgbClr val="800000"/>
                </a:highlight>
              </a:rPr>
              <a:t>Contact</a:t>
            </a:r>
            <a:r>
              <a:rPr lang="en-NZ" sz="4800" b="1" dirty="0">
                <a:solidFill>
                  <a:schemeClr val="bg1"/>
                </a:solidFill>
                <a:highlight>
                  <a:srgbClr val="800000"/>
                </a:highlight>
              </a:rPr>
              <a:t>: David Seifert</a:t>
            </a:r>
            <a:endParaRPr lang="en-NZ" sz="4800" dirty="0"/>
          </a:p>
        </p:txBody>
      </p:sp>
    </p:spTree>
    <p:extLst>
      <p:ext uri="{BB962C8B-B14F-4D97-AF65-F5344CB8AC3E}">
        <p14:creationId xmlns:p14="http://schemas.microsoft.com/office/powerpoint/2010/main" val="2002263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8ADFE9-2731-7FAD-1CEB-4BBD40C52745}"/>
              </a:ext>
            </a:extLst>
          </p:cNvPr>
          <p:cNvSpPr txBox="1"/>
          <p:nvPr/>
        </p:nvSpPr>
        <p:spPr>
          <a:xfrm>
            <a:off x="970961" y="1112363"/>
            <a:ext cx="97284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800"/>
              <a:t>You have a great team of volunteers working for you as members of </a:t>
            </a:r>
          </a:p>
          <a:p>
            <a:pPr algn="ctr"/>
            <a:r>
              <a:rPr lang="en-NZ" sz="4800"/>
              <a:t>The Rotary Foundation Committee</a:t>
            </a:r>
          </a:p>
          <a:p>
            <a:pPr algn="ctr"/>
            <a:endParaRPr lang="en-NZ" sz="4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B80501-51C7-1843-1059-615CABC68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486" y="3438427"/>
            <a:ext cx="4665028" cy="263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92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otary Peace Fellowships 2027 | Fully Funded">
            <a:extLst>
              <a:ext uri="{FF2B5EF4-FFF2-40B4-BE49-F238E27FC236}">
                <a16:creationId xmlns:a16="http://schemas.microsoft.com/office/drawing/2014/main" id="{4A1D5427-C536-6A9C-565E-5DA80FA74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1451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3C0379-A099-A276-863B-95AF16188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" r="44056"/>
          <a:stretch>
            <a:fillRect/>
          </a:stretch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6D3D47-574A-7275-2D32-B158DB9BF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4" r="10080"/>
          <a:stretch>
            <a:fillRect/>
          </a:stretch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  <p:graphicFrame>
        <p:nvGraphicFramePr>
          <p:cNvPr id="11" name="TextBox 2">
            <a:extLst>
              <a:ext uri="{FF2B5EF4-FFF2-40B4-BE49-F238E27FC236}">
                <a16:creationId xmlns:a16="http://schemas.microsoft.com/office/drawing/2014/main" id="{AA2FD49A-2275-4AD2-AFAD-CAACDD9266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0217419"/>
              </p:ext>
            </p:extLst>
          </p:nvPr>
        </p:nvGraphicFramePr>
        <p:xfrm>
          <a:off x="4198966" y="2147357"/>
          <a:ext cx="3810000" cy="4101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746338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2CCFB-FB26-41C1-1B64-D1815A3DA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E56C7-82BE-0370-369C-923356E42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142" y="485523"/>
            <a:ext cx="10639383" cy="7930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Rotary Action Group for Peace</a:t>
            </a:r>
          </a:p>
        </p:txBody>
      </p:sp>
      <p:pic>
        <p:nvPicPr>
          <p:cNvPr id="7" name="Graphic 6" descr="Cheers">
            <a:extLst>
              <a:ext uri="{FF2B5EF4-FFF2-40B4-BE49-F238E27FC236}">
                <a16:creationId xmlns:a16="http://schemas.microsoft.com/office/drawing/2014/main" id="{E0BBB378-630B-0C34-8DD9-3E17E57BD6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9767086" y="426129"/>
            <a:ext cx="1335185" cy="111350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D4CF1A5-2213-3C98-4E67-D1F8FD43CD6A}"/>
              </a:ext>
            </a:extLst>
          </p:cNvPr>
          <p:cNvSpPr/>
          <p:nvPr/>
        </p:nvSpPr>
        <p:spPr>
          <a:xfrm>
            <a:off x="938676" y="1599026"/>
            <a:ext cx="10713855" cy="50202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u="sng" dirty="0">
                <a:solidFill>
                  <a:schemeClr val="tx1"/>
                </a:solidFill>
              </a:rPr>
              <a:t>Peacebuilder clubs</a:t>
            </a:r>
            <a:r>
              <a:rPr lang="en-US" sz="2600" dirty="0">
                <a:solidFill>
                  <a:schemeClr val="tx1"/>
                </a:solidFill>
              </a:rPr>
              <a:t>: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Sponsor at least two peacebuilder activities per year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600" dirty="0">
                <a:solidFill>
                  <a:schemeClr val="tx1"/>
                </a:solidFill>
              </a:rPr>
              <a:t>(</a:t>
            </a:r>
            <a:r>
              <a:rPr lang="en-US" sz="2600" dirty="0" err="1">
                <a:solidFill>
                  <a:schemeClr val="tx1"/>
                </a:solidFill>
              </a:rPr>
              <a:t>eg</a:t>
            </a:r>
            <a:r>
              <a:rPr lang="en-US" sz="2600" dirty="0">
                <a:solidFill>
                  <a:schemeClr val="tx1"/>
                </a:solidFill>
              </a:rPr>
              <a:t>, peace poles and peace parks/gardens)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600" dirty="0">
              <a:solidFill>
                <a:schemeClr val="tx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Nominate applicants to become Peace Fellows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Provide financial support for Peace </a:t>
            </a:r>
            <a:r>
              <a:rPr lang="en-US" sz="2600" dirty="0" err="1">
                <a:solidFill>
                  <a:schemeClr val="tx1"/>
                </a:solidFill>
              </a:rPr>
              <a:t>Centres</a:t>
            </a:r>
            <a:endParaRPr lang="en-US" sz="2600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600" dirty="0">
              <a:solidFill>
                <a:schemeClr val="tx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Keep in touch with graduates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600" dirty="0">
              <a:solidFill>
                <a:schemeClr val="tx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Strengthen the ability to influence positive change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u="sng" dirty="0">
                <a:solidFill>
                  <a:schemeClr val="tx1"/>
                </a:solidFill>
              </a:rPr>
              <a:t>Peacebuilder Districts mirror peacebuilder clubs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6948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F6C908-7E84-A3A4-1B13-372460BA2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b="1"/>
              <a:t>Rotary Action Group for Peace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08D22B-2D01-79B5-D595-2A676EB65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2"/>
          <a:stretch>
            <a:fillRect/>
          </a:stretch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BA7A2C-B497-D73C-DAA9-A47CEFEA7F27}"/>
              </a:ext>
            </a:extLst>
          </p:cNvPr>
          <p:cNvSpPr txBox="1"/>
          <p:nvPr/>
        </p:nvSpPr>
        <p:spPr>
          <a:xfrm>
            <a:off x="8643193" y="2418408"/>
            <a:ext cx="2942813" cy="354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What if we saw Rotary not just as a network of service clubs, but as a global movement for peace? </a:t>
            </a: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Together, we can create a world built on dialogue, collaboration and understanding.</a:t>
            </a: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PEACE IS POSSIBLE</a:t>
            </a:r>
            <a:endParaRPr lang="en-US" sz="2000" b="0" i="0">
              <a:effectLst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574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71C7DB-A8AE-54F1-9AFF-E1F88341A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6A0E4E-FB25-788C-F834-8B631C28F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668" y="1828800"/>
            <a:ext cx="6756302" cy="25447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207F17-EB04-B1CC-2643-B04F34D69B3A}"/>
              </a:ext>
            </a:extLst>
          </p:cNvPr>
          <p:cNvSpPr txBox="1"/>
          <p:nvPr/>
        </p:nvSpPr>
        <p:spPr>
          <a:xfrm>
            <a:off x="1768509" y="673239"/>
            <a:ext cx="9162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5400" dirty="0">
                <a:solidFill>
                  <a:schemeClr val="bg1"/>
                </a:solidFill>
              </a:rPr>
              <a:t>The Rotary Foundation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57AD6-63F3-5D8C-A808-6A1F59703736}"/>
              </a:ext>
            </a:extLst>
          </p:cNvPr>
          <p:cNvSpPr txBox="1"/>
          <p:nvPr/>
        </p:nvSpPr>
        <p:spPr>
          <a:xfrm>
            <a:off x="628389" y="4605778"/>
            <a:ext cx="1144258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dirty="0">
                <a:solidFill>
                  <a:schemeClr val="bg1"/>
                </a:solidFill>
              </a:rPr>
              <a:t>The Rotarian’s Charity of Choice</a:t>
            </a:r>
          </a:p>
          <a:p>
            <a:pPr algn="ctr"/>
            <a:endParaRPr lang="en-NZ" dirty="0">
              <a:solidFill>
                <a:schemeClr val="bg1"/>
              </a:solidFill>
            </a:endParaRPr>
          </a:p>
          <a:p>
            <a:pPr algn="ctr"/>
            <a:endParaRPr lang="en-NZ" dirty="0">
              <a:solidFill>
                <a:schemeClr val="bg1"/>
              </a:solidFill>
            </a:endParaRPr>
          </a:p>
          <a:p>
            <a:pPr algn="ctr"/>
            <a:r>
              <a:rPr lang="en-NZ" sz="3600" dirty="0">
                <a:solidFill>
                  <a:schemeClr val="bg1"/>
                </a:solidFill>
              </a:rPr>
              <a:t>Goodness is part and parcel of what is we do as Rotarians</a:t>
            </a:r>
          </a:p>
        </p:txBody>
      </p:sp>
    </p:spTree>
    <p:extLst>
      <p:ext uri="{BB962C8B-B14F-4D97-AF65-F5344CB8AC3E}">
        <p14:creationId xmlns:p14="http://schemas.microsoft.com/office/powerpoint/2010/main" val="769285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image displays the committee structure for the year 2026-27, listing various roles and chair positions within the organization.&#10;&#10;AI-generated content may be incorrect.">
            <a:extLst>
              <a:ext uri="{FF2B5EF4-FFF2-40B4-BE49-F238E27FC236}">
                <a16:creationId xmlns:a16="http://schemas.microsoft.com/office/drawing/2014/main" id="{F84F2FD4-E18F-ECAA-740A-E28AEE1D2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639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1A9D02-7D24-F4CE-2533-CCA66C2F9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b="1" dirty="0">
                <a:solidFill>
                  <a:schemeClr val="bg1"/>
                </a:solidFill>
                <a:highlight>
                  <a:srgbClr val="800000"/>
                </a:highlight>
              </a:rPr>
              <a:t>Contact: Peter Whittington</a:t>
            </a:r>
            <a:endParaRPr lang="en-NZ" b="1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FA668B-0E43-5CB5-911E-1F7EA7EC7D58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988218" y="2140277"/>
            <a:ext cx="10520363" cy="4005999"/>
          </a:xfrm>
        </p:spPr>
        <p:txBody>
          <a:bodyPr>
            <a:normAutofit/>
          </a:bodyPr>
          <a:lstStyle/>
          <a:p>
            <a:r>
              <a:rPr lang="en-US" dirty="0"/>
              <a:t>The Rotary Centurion Program is a regional giving initiative. Primarily active in Australia and New Zealand that encourages Rotary members to voluntarily donate $100 (in local currency) or more each year to The Rotary Foundation's Annual Fund. </a:t>
            </a:r>
          </a:p>
          <a:p>
            <a:r>
              <a:rPr lang="en-US" b="1" dirty="0"/>
              <a:t>The Commitment:</a:t>
            </a:r>
            <a:r>
              <a:rPr lang="en-US" dirty="0"/>
              <a:t> We ask members to donate $100 NZD annually, which averages out to about $2 per week.</a:t>
            </a:r>
          </a:p>
        </p:txBody>
      </p:sp>
      <p:sp>
        <p:nvSpPr>
          <p:cNvPr id="7" name="AutoShape 4" descr="Two Dollars, Coin Type from New Zealand - Online Coin Club">
            <a:extLst>
              <a:ext uri="{FF2B5EF4-FFF2-40B4-BE49-F238E27FC236}">
                <a16:creationId xmlns:a16="http://schemas.microsoft.com/office/drawing/2014/main" id="{8A8FE1FD-35EC-20DA-C231-5107CFDCAD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8" name="AutoShape 6" descr="Two Dollars, Coin Type from New Zealand - Online Coin Club">
            <a:extLst>
              <a:ext uri="{FF2B5EF4-FFF2-40B4-BE49-F238E27FC236}">
                <a16:creationId xmlns:a16="http://schemas.microsoft.com/office/drawing/2014/main" id="{3D564782-EB0F-B77C-2EBA-675DF3C289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5999" y="3428999"/>
            <a:ext cx="1671687" cy="167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9" name="AutoShape 8" descr="Two Dollars, Coin Type from New Zealand - Online Coin Club">
            <a:extLst>
              <a:ext uri="{FF2B5EF4-FFF2-40B4-BE49-F238E27FC236}">
                <a16:creationId xmlns:a16="http://schemas.microsoft.com/office/drawing/2014/main" id="{D2A3A108-8DB4-A970-323B-35213C7B15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29A71E-DA06-2D85-893D-79D9F1C42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767" y="4717723"/>
            <a:ext cx="4166463" cy="207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62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067E42-C2CE-984B-B401-50140D602403}"/>
              </a:ext>
            </a:extLst>
          </p:cNvPr>
          <p:cNvSpPr txBox="1"/>
          <p:nvPr/>
        </p:nvSpPr>
        <p:spPr>
          <a:xfrm>
            <a:off x="4225112" y="232690"/>
            <a:ext cx="414889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Highest Rated Charity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41711B-C46D-BA4A-8D6D-630EFF796F34}"/>
              </a:ext>
            </a:extLst>
          </p:cNvPr>
          <p:cNvSpPr txBox="1"/>
          <p:nvPr/>
        </p:nvSpPr>
        <p:spPr>
          <a:xfrm>
            <a:off x="4619480" y="787593"/>
            <a:ext cx="29530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50000"/>
                  </a:schemeClr>
                </a:solidFill>
                <a:latin typeface="Poppins Light" pitchFamily="2" charset="77"/>
                <a:cs typeface="Poppins Light" pitchFamily="2" charset="77"/>
              </a:rPr>
              <a:t>Rated in the top 10 in the world</a:t>
            </a: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64D7545F-22BF-2947-B078-37D221B47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881" y="4495342"/>
            <a:ext cx="282897" cy="281243"/>
          </a:xfrm>
          <a:custGeom>
            <a:avLst/>
            <a:gdLst>
              <a:gd name="T0" fmla="*/ 0 w 753"/>
              <a:gd name="T1" fmla="*/ 750 h 751"/>
              <a:gd name="T2" fmla="*/ 752 w 753"/>
              <a:gd name="T3" fmla="*/ 750 h 751"/>
              <a:gd name="T4" fmla="*/ 752 w 753"/>
              <a:gd name="T5" fmla="*/ 0 h 751"/>
              <a:gd name="T6" fmla="*/ 749 w 753"/>
              <a:gd name="T7" fmla="*/ 0 h 751"/>
              <a:gd name="T8" fmla="*/ 0 w 753"/>
              <a:gd name="T9" fmla="*/ 750 h 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3" h="751">
                <a:moveTo>
                  <a:pt x="0" y="750"/>
                </a:moveTo>
                <a:lnTo>
                  <a:pt x="752" y="750"/>
                </a:lnTo>
                <a:lnTo>
                  <a:pt x="752" y="0"/>
                </a:lnTo>
                <a:lnTo>
                  <a:pt x="749" y="0"/>
                </a:lnTo>
                <a:lnTo>
                  <a:pt x="0" y="75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23847005-3026-BF42-B5EC-7281925BF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214" y="4102999"/>
            <a:ext cx="282898" cy="281243"/>
          </a:xfrm>
          <a:custGeom>
            <a:avLst/>
            <a:gdLst>
              <a:gd name="T0" fmla="*/ 0 w 755"/>
              <a:gd name="T1" fmla="*/ 750 h 751"/>
              <a:gd name="T2" fmla="*/ 754 w 755"/>
              <a:gd name="T3" fmla="*/ 750 h 751"/>
              <a:gd name="T4" fmla="*/ 754 w 755"/>
              <a:gd name="T5" fmla="*/ 0 h 751"/>
              <a:gd name="T6" fmla="*/ 750 w 755"/>
              <a:gd name="T7" fmla="*/ 0 h 751"/>
              <a:gd name="T8" fmla="*/ 0 w 755"/>
              <a:gd name="T9" fmla="*/ 750 h 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5" h="751">
                <a:moveTo>
                  <a:pt x="0" y="750"/>
                </a:moveTo>
                <a:lnTo>
                  <a:pt x="754" y="750"/>
                </a:lnTo>
                <a:lnTo>
                  <a:pt x="754" y="0"/>
                </a:lnTo>
                <a:lnTo>
                  <a:pt x="750" y="0"/>
                </a:lnTo>
                <a:lnTo>
                  <a:pt x="0" y="75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802393B2-098D-CB45-A7D1-E4AA05A33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4251" y="3588263"/>
            <a:ext cx="282897" cy="281243"/>
          </a:xfrm>
          <a:custGeom>
            <a:avLst/>
            <a:gdLst>
              <a:gd name="T0" fmla="*/ 0 w 753"/>
              <a:gd name="T1" fmla="*/ 750 h 751"/>
              <a:gd name="T2" fmla="*/ 752 w 753"/>
              <a:gd name="T3" fmla="*/ 750 h 751"/>
              <a:gd name="T4" fmla="*/ 752 w 753"/>
              <a:gd name="T5" fmla="*/ 0 h 751"/>
              <a:gd name="T6" fmla="*/ 749 w 753"/>
              <a:gd name="T7" fmla="*/ 0 h 751"/>
              <a:gd name="T8" fmla="*/ 0 w 753"/>
              <a:gd name="T9" fmla="*/ 750 h 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3" h="751">
                <a:moveTo>
                  <a:pt x="0" y="750"/>
                </a:moveTo>
                <a:lnTo>
                  <a:pt x="752" y="750"/>
                </a:lnTo>
                <a:lnTo>
                  <a:pt x="752" y="0"/>
                </a:lnTo>
                <a:lnTo>
                  <a:pt x="749" y="0"/>
                </a:lnTo>
                <a:lnTo>
                  <a:pt x="0" y="75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78" name="Freeform 77">
            <a:extLst>
              <a:ext uri="{FF2B5EF4-FFF2-40B4-BE49-F238E27FC236}">
                <a16:creationId xmlns:a16="http://schemas.microsoft.com/office/drawing/2014/main" id="{0FEC22A9-525D-4E44-B7CC-2F16BF61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1571" y="2590839"/>
            <a:ext cx="310330" cy="196978"/>
          </a:xfrm>
          <a:custGeom>
            <a:avLst/>
            <a:gdLst>
              <a:gd name="connsiteX0" fmla="*/ 408053 w 620659"/>
              <a:gd name="connsiteY0" fmla="*/ 0 h 393956"/>
              <a:gd name="connsiteX1" fmla="*/ 403544 w 620659"/>
              <a:gd name="connsiteY1" fmla="*/ 60159 h 393956"/>
              <a:gd name="connsiteX2" fmla="*/ 290070 w 620659"/>
              <a:gd name="connsiteY2" fmla="*/ 141373 h 393956"/>
              <a:gd name="connsiteX3" fmla="*/ 369751 w 620659"/>
              <a:gd name="connsiteY3" fmla="*/ 152477 h 393956"/>
              <a:gd name="connsiteX4" fmla="*/ 372034 w 620659"/>
              <a:gd name="connsiteY4" fmla="*/ 152509 h 393956"/>
              <a:gd name="connsiteX5" fmla="*/ 571766 w 620659"/>
              <a:gd name="connsiteY5" fmla="*/ 136109 h 393956"/>
              <a:gd name="connsiteX6" fmla="*/ 577036 w 620659"/>
              <a:gd name="connsiteY6" fmla="*/ 192508 h 393956"/>
              <a:gd name="connsiteX7" fmla="*/ 383978 w 620659"/>
              <a:gd name="connsiteY7" fmla="*/ 208361 h 393956"/>
              <a:gd name="connsiteX8" fmla="*/ 384005 w 620659"/>
              <a:gd name="connsiteY8" fmla="*/ 209417 h 393956"/>
              <a:gd name="connsiteX9" fmla="*/ 383837 w 620659"/>
              <a:gd name="connsiteY9" fmla="*/ 215064 h 393956"/>
              <a:gd name="connsiteX10" fmla="*/ 590715 w 620659"/>
              <a:gd name="connsiteY10" fmla="*/ 205889 h 393956"/>
              <a:gd name="connsiteX11" fmla="*/ 593716 w 620659"/>
              <a:gd name="connsiteY11" fmla="*/ 262672 h 393956"/>
              <a:gd name="connsiteX12" fmla="*/ 382070 w 620659"/>
              <a:gd name="connsiteY12" fmla="*/ 272745 h 393956"/>
              <a:gd name="connsiteX13" fmla="*/ 381393 w 620659"/>
              <a:gd name="connsiteY13" fmla="*/ 277934 h 393956"/>
              <a:gd name="connsiteX14" fmla="*/ 580287 w 620659"/>
              <a:gd name="connsiteY14" fmla="*/ 277934 h 393956"/>
              <a:gd name="connsiteX15" fmla="*/ 580287 w 620659"/>
              <a:gd name="connsiteY15" fmla="*/ 333444 h 393956"/>
              <a:gd name="connsiteX16" fmla="*/ 374150 w 620659"/>
              <a:gd name="connsiteY16" fmla="*/ 333444 h 393956"/>
              <a:gd name="connsiteX17" fmla="*/ 374048 w 620659"/>
              <a:gd name="connsiteY17" fmla="*/ 334223 h 393956"/>
              <a:gd name="connsiteX18" fmla="*/ 372905 w 620659"/>
              <a:gd name="connsiteY18" fmla="*/ 337820 h 393956"/>
              <a:gd name="connsiteX19" fmla="*/ 527826 w 620659"/>
              <a:gd name="connsiteY19" fmla="*/ 339683 h 393956"/>
              <a:gd name="connsiteX20" fmla="*/ 527826 w 620659"/>
              <a:gd name="connsiteY20" fmla="*/ 385665 h 393956"/>
              <a:gd name="connsiteX21" fmla="*/ 358134 w 620659"/>
              <a:gd name="connsiteY21" fmla="*/ 384306 h 393956"/>
              <a:gd name="connsiteX22" fmla="*/ 356952 w 620659"/>
              <a:gd name="connsiteY22" fmla="*/ 388026 h 393956"/>
              <a:gd name="connsiteX23" fmla="*/ 130757 w 620659"/>
              <a:gd name="connsiteY23" fmla="*/ 360954 h 393956"/>
              <a:gd name="connsiteX24" fmla="*/ 0 w 620659"/>
              <a:gd name="connsiteY24" fmla="*/ 360954 h 393956"/>
              <a:gd name="connsiteX25" fmla="*/ 12775 w 620659"/>
              <a:gd name="connsiteY25" fmla="*/ 170701 h 393956"/>
              <a:gd name="connsiteX26" fmla="*/ 136017 w 620659"/>
              <a:gd name="connsiteY26" fmla="*/ 157917 h 393956"/>
              <a:gd name="connsiteX27" fmla="*/ 350189 w 620659"/>
              <a:gd name="connsiteY27" fmla="*/ 30079 h 393956"/>
              <a:gd name="connsiteX28" fmla="*/ 408053 w 620659"/>
              <a:gd name="connsiteY28" fmla="*/ 0 h 39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0659" h="393956">
                <a:moveTo>
                  <a:pt x="408053" y="0"/>
                </a:moveTo>
                <a:cubicBezTo>
                  <a:pt x="408053" y="0"/>
                  <a:pt x="442621" y="27823"/>
                  <a:pt x="403544" y="60159"/>
                </a:cubicBezTo>
                <a:cubicBezTo>
                  <a:pt x="365970" y="93246"/>
                  <a:pt x="267526" y="120318"/>
                  <a:pt x="290070" y="141373"/>
                </a:cubicBezTo>
                <a:cubicBezTo>
                  <a:pt x="299088" y="149833"/>
                  <a:pt x="346573" y="151948"/>
                  <a:pt x="369751" y="152477"/>
                </a:cubicBezTo>
                <a:lnTo>
                  <a:pt x="372034" y="152509"/>
                </a:lnTo>
                <a:lnTo>
                  <a:pt x="571766" y="136109"/>
                </a:lnTo>
                <a:cubicBezTo>
                  <a:pt x="609403" y="132349"/>
                  <a:pt x="614672" y="189500"/>
                  <a:pt x="577036" y="192508"/>
                </a:cubicBezTo>
                <a:lnTo>
                  <a:pt x="383978" y="208361"/>
                </a:lnTo>
                <a:lnTo>
                  <a:pt x="384005" y="209417"/>
                </a:lnTo>
                <a:lnTo>
                  <a:pt x="383837" y="215064"/>
                </a:lnTo>
                <a:lnTo>
                  <a:pt x="590715" y="205889"/>
                </a:lnTo>
                <a:cubicBezTo>
                  <a:pt x="628970" y="205142"/>
                  <a:pt x="631220" y="261178"/>
                  <a:pt x="593716" y="262672"/>
                </a:cubicBezTo>
                <a:lnTo>
                  <a:pt x="382070" y="272745"/>
                </a:lnTo>
                <a:lnTo>
                  <a:pt x="381393" y="277934"/>
                </a:lnTo>
                <a:lnTo>
                  <a:pt x="580287" y="277934"/>
                </a:lnTo>
                <a:cubicBezTo>
                  <a:pt x="617981" y="277934"/>
                  <a:pt x="617981" y="333444"/>
                  <a:pt x="580287" y="333444"/>
                </a:cubicBezTo>
                <a:lnTo>
                  <a:pt x="374150" y="333444"/>
                </a:lnTo>
                <a:lnTo>
                  <a:pt x="374048" y="334223"/>
                </a:lnTo>
                <a:lnTo>
                  <a:pt x="372905" y="337820"/>
                </a:lnTo>
                <a:lnTo>
                  <a:pt x="527826" y="339683"/>
                </a:lnTo>
                <a:cubicBezTo>
                  <a:pt x="558432" y="339683"/>
                  <a:pt x="557685" y="386395"/>
                  <a:pt x="527826" y="385665"/>
                </a:cubicBezTo>
                <a:lnTo>
                  <a:pt x="358134" y="384306"/>
                </a:lnTo>
                <a:lnTo>
                  <a:pt x="356952" y="388026"/>
                </a:lnTo>
                <a:cubicBezTo>
                  <a:pt x="356952" y="388026"/>
                  <a:pt x="141278" y="412841"/>
                  <a:pt x="130757" y="360954"/>
                </a:cubicBezTo>
                <a:cubicBezTo>
                  <a:pt x="97692" y="360954"/>
                  <a:pt x="21793" y="360954"/>
                  <a:pt x="0" y="360954"/>
                </a:cubicBezTo>
                <a:lnTo>
                  <a:pt x="12775" y="170701"/>
                </a:lnTo>
                <a:cubicBezTo>
                  <a:pt x="59367" y="166189"/>
                  <a:pt x="99946" y="163181"/>
                  <a:pt x="136017" y="157917"/>
                </a:cubicBezTo>
                <a:cubicBezTo>
                  <a:pt x="168331" y="72191"/>
                  <a:pt x="284810" y="64671"/>
                  <a:pt x="350189" y="30079"/>
                </a:cubicBezTo>
                <a:cubicBezTo>
                  <a:pt x="382503" y="14288"/>
                  <a:pt x="408053" y="0"/>
                  <a:pt x="408053" y="0"/>
                </a:cubicBezTo>
                <a:close/>
              </a:path>
            </a:pathLst>
          </a:custGeom>
          <a:solidFill>
            <a:srgbClr val="F49D5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87A6F767-78A0-264E-B33F-6285E7BBC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2836" y="2336066"/>
            <a:ext cx="696490" cy="602190"/>
          </a:xfrm>
          <a:custGeom>
            <a:avLst/>
            <a:gdLst>
              <a:gd name="T0" fmla="*/ 283 w 1858"/>
              <a:gd name="T1" fmla="*/ 0 h 1605"/>
              <a:gd name="T2" fmla="*/ 753 w 1858"/>
              <a:gd name="T3" fmla="*/ 991 h 1605"/>
              <a:gd name="T4" fmla="*/ 1779 w 1858"/>
              <a:gd name="T5" fmla="*/ 805 h 1605"/>
              <a:gd name="T6" fmla="*/ 1857 w 1858"/>
              <a:gd name="T7" fmla="*/ 1258 h 1605"/>
              <a:gd name="T8" fmla="*/ 461 w 1858"/>
              <a:gd name="T9" fmla="*/ 1604 h 1605"/>
              <a:gd name="T10" fmla="*/ 0 w 1858"/>
              <a:gd name="T11" fmla="*/ 752 h 1605"/>
              <a:gd name="T12" fmla="*/ 283 w 1858"/>
              <a:gd name="T13" fmla="*/ 0 h 1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8" h="1605">
                <a:moveTo>
                  <a:pt x="283" y="0"/>
                </a:moveTo>
                <a:lnTo>
                  <a:pt x="753" y="991"/>
                </a:lnTo>
                <a:lnTo>
                  <a:pt x="1779" y="805"/>
                </a:lnTo>
                <a:lnTo>
                  <a:pt x="1857" y="1258"/>
                </a:lnTo>
                <a:lnTo>
                  <a:pt x="461" y="1604"/>
                </a:lnTo>
                <a:lnTo>
                  <a:pt x="0" y="752"/>
                </a:lnTo>
                <a:lnTo>
                  <a:pt x="283" y="0"/>
                </a:lnTo>
              </a:path>
            </a:pathLst>
          </a:custGeom>
          <a:solidFill>
            <a:schemeClr val="bg1">
              <a:lumMod val="75000"/>
            </a:schemeClr>
          </a:solidFill>
          <a:ln>
            <a:solidFill>
              <a:schemeClr val="accent5"/>
            </a:solidFill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4EB999CF-6E2B-0446-82A7-52C3407AF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697" y="2632198"/>
            <a:ext cx="653476" cy="726267"/>
          </a:xfrm>
          <a:custGeom>
            <a:avLst/>
            <a:gdLst>
              <a:gd name="T0" fmla="*/ 1740 w 1741"/>
              <a:gd name="T1" fmla="*/ 1467 h 1936"/>
              <a:gd name="T2" fmla="*/ 1166 w 1741"/>
              <a:gd name="T3" fmla="*/ 1906 h 1936"/>
              <a:gd name="T4" fmla="*/ 1166 w 1741"/>
              <a:gd name="T5" fmla="*/ 1906 h 1936"/>
              <a:gd name="T6" fmla="*/ 1049 w 1741"/>
              <a:gd name="T7" fmla="*/ 1890 h 1936"/>
              <a:gd name="T8" fmla="*/ 29 w 1741"/>
              <a:gd name="T9" fmla="*/ 557 h 1936"/>
              <a:gd name="T10" fmla="*/ 29 w 1741"/>
              <a:gd name="T11" fmla="*/ 557 h 1936"/>
              <a:gd name="T12" fmla="*/ 45 w 1741"/>
              <a:gd name="T13" fmla="*/ 439 h 1936"/>
              <a:gd name="T14" fmla="*/ 619 w 1741"/>
              <a:gd name="T15" fmla="*/ 0 h 1936"/>
              <a:gd name="T16" fmla="*/ 619 w 1741"/>
              <a:gd name="T17" fmla="*/ 0 h 1936"/>
              <a:gd name="T18" fmla="*/ 603 w 1741"/>
              <a:gd name="T19" fmla="*/ 119 h 1936"/>
              <a:gd name="T20" fmla="*/ 1621 w 1741"/>
              <a:gd name="T21" fmla="*/ 1452 h 1936"/>
              <a:gd name="T22" fmla="*/ 1621 w 1741"/>
              <a:gd name="T23" fmla="*/ 1452 h 1936"/>
              <a:gd name="T24" fmla="*/ 1740 w 1741"/>
              <a:gd name="T25" fmla="*/ 1467 h 1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41" h="1936">
                <a:moveTo>
                  <a:pt x="1740" y="1467"/>
                </a:moveTo>
                <a:lnTo>
                  <a:pt x="1166" y="1906"/>
                </a:lnTo>
                <a:lnTo>
                  <a:pt x="1166" y="1906"/>
                </a:lnTo>
                <a:cubicBezTo>
                  <a:pt x="1130" y="1935"/>
                  <a:pt x="1076" y="1928"/>
                  <a:pt x="1049" y="1890"/>
                </a:cubicBezTo>
                <a:lnTo>
                  <a:pt x="29" y="557"/>
                </a:lnTo>
                <a:lnTo>
                  <a:pt x="29" y="557"/>
                </a:lnTo>
                <a:cubicBezTo>
                  <a:pt x="0" y="520"/>
                  <a:pt x="8" y="468"/>
                  <a:pt x="45" y="439"/>
                </a:cubicBezTo>
                <a:lnTo>
                  <a:pt x="619" y="0"/>
                </a:lnTo>
                <a:lnTo>
                  <a:pt x="619" y="0"/>
                </a:lnTo>
                <a:cubicBezTo>
                  <a:pt x="582" y="29"/>
                  <a:pt x="574" y="82"/>
                  <a:pt x="603" y="119"/>
                </a:cubicBezTo>
                <a:lnTo>
                  <a:pt x="1621" y="1452"/>
                </a:lnTo>
                <a:lnTo>
                  <a:pt x="1621" y="1452"/>
                </a:lnTo>
                <a:cubicBezTo>
                  <a:pt x="1650" y="1489"/>
                  <a:pt x="1703" y="1496"/>
                  <a:pt x="1740" y="1467"/>
                </a:cubicBezTo>
              </a:path>
            </a:pathLst>
          </a:custGeom>
          <a:solidFill>
            <a:srgbClr val="28282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79" name="Freeform 78">
            <a:extLst>
              <a:ext uri="{FF2B5EF4-FFF2-40B4-BE49-F238E27FC236}">
                <a16:creationId xmlns:a16="http://schemas.microsoft.com/office/drawing/2014/main" id="{A3C44A60-DF3A-674C-AF28-CF1082567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7052" y="2499073"/>
            <a:ext cx="609926" cy="689430"/>
          </a:xfrm>
          <a:custGeom>
            <a:avLst/>
            <a:gdLst>
              <a:gd name="connsiteX0" fmla="*/ 827635 w 1219852"/>
              <a:gd name="connsiteY0" fmla="*/ 347519 h 1378859"/>
              <a:gd name="connsiteX1" fmla="*/ 811843 w 1219852"/>
              <a:gd name="connsiteY1" fmla="*/ 351753 h 1378859"/>
              <a:gd name="connsiteX2" fmla="*/ 736429 w 1219852"/>
              <a:gd name="connsiteY2" fmla="*/ 409315 h 1378859"/>
              <a:gd name="connsiteX3" fmla="*/ 914342 w 1219852"/>
              <a:gd name="connsiteY3" fmla="*/ 642867 h 1378859"/>
              <a:gd name="connsiteX4" fmla="*/ 990065 w 1219852"/>
              <a:gd name="connsiteY4" fmla="*/ 585069 h 1378859"/>
              <a:gd name="connsiteX5" fmla="*/ 994577 w 1219852"/>
              <a:gd name="connsiteY5" fmla="*/ 554964 h 1378859"/>
              <a:gd name="connsiteX6" fmla="*/ 841171 w 1219852"/>
              <a:gd name="connsiteY6" fmla="*/ 356269 h 1378859"/>
              <a:gd name="connsiteX7" fmla="*/ 827635 w 1219852"/>
              <a:gd name="connsiteY7" fmla="*/ 347519 h 1378859"/>
              <a:gd name="connsiteX8" fmla="*/ 400856 w 1219852"/>
              <a:gd name="connsiteY8" fmla="*/ 628 h 1378859"/>
              <a:gd name="connsiteX9" fmla="*/ 443392 w 1219852"/>
              <a:gd name="connsiteY9" fmla="*/ 24637 h 1378859"/>
              <a:gd name="connsiteX10" fmla="*/ 693116 w 1219852"/>
              <a:gd name="connsiteY10" fmla="*/ 352458 h 1378859"/>
              <a:gd name="connsiteX11" fmla="*/ 768980 w 1219852"/>
              <a:gd name="connsiteY11" fmla="*/ 294553 h 1378859"/>
              <a:gd name="connsiteX12" fmla="*/ 899074 w 1219852"/>
              <a:gd name="connsiteY12" fmla="*/ 311863 h 1378859"/>
              <a:gd name="connsiteX13" fmla="*/ 1052480 w 1219852"/>
              <a:gd name="connsiteY13" fmla="*/ 511311 h 1378859"/>
              <a:gd name="connsiteX14" fmla="*/ 1034432 w 1219852"/>
              <a:gd name="connsiteY14" fmla="*/ 643022 h 1378859"/>
              <a:gd name="connsiteX15" fmla="*/ 958570 w 1219852"/>
              <a:gd name="connsiteY15" fmla="*/ 700926 h 1378859"/>
              <a:gd name="connsiteX16" fmla="*/ 1206410 w 1219852"/>
              <a:gd name="connsiteY16" fmla="*/ 1026273 h 1378859"/>
              <a:gd name="connsiteX17" fmla="*/ 1195167 w 1219852"/>
              <a:gd name="connsiteY17" fmla="*/ 1113307 h 1378859"/>
              <a:gd name="connsiteX18" fmla="*/ 865376 w 1219852"/>
              <a:gd name="connsiteY18" fmla="*/ 1365404 h 1378859"/>
              <a:gd name="connsiteX19" fmla="*/ 776182 w 1219852"/>
              <a:gd name="connsiteY19" fmla="*/ 1354149 h 1378859"/>
              <a:gd name="connsiteX20" fmla="*/ 13163 w 1219852"/>
              <a:gd name="connsiteY20" fmla="*/ 354015 h 1378859"/>
              <a:gd name="connsiteX21" fmla="*/ 25156 w 1219852"/>
              <a:gd name="connsiteY21" fmla="*/ 264730 h 1378859"/>
              <a:gd name="connsiteX22" fmla="*/ 354947 w 1219852"/>
              <a:gd name="connsiteY22" fmla="*/ 12633 h 1378859"/>
              <a:gd name="connsiteX23" fmla="*/ 400856 w 1219852"/>
              <a:gd name="connsiteY23" fmla="*/ 628 h 137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852" h="1378859">
                <a:moveTo>
                  <a:pt x="827635" y="347519"/>
                </a:moveTo>
                <a:cubicBezTo>
                  <a:pt x="822183" y="346673"/>
                  <a:pt x="816355" y="347990"/>
                  <a:pt x="811843" y="351753"/>
                </a:cubicBezTo>
                <a:lnTo>
                  <a:pt x="736429" y="409315"/>
                </a:lnTo>
                <a:lnTo>
                  <a:pt x="914342" y="642867"/>
                </a:lnTo>
                <a:lnTo>
                  <a:pt x="990065" y="585069"/>
                </a:lnTo>
                <a:cubicBezTo>
                  <a:pt x="999840" y="579048"/>
                  <a:pt x="1001344" y="564748"/>
                  <a:pt x="994577" y="554964"/>
                </a:cubicBezTo>
                <a:lnTo>
                  <a:pt x="841171" y="356269"/>
                </a:lnTo>
                <a:cubicBezTo>
                  <a:pt x="838163" y="351377"/>
                  <a:pt x="833087" y="348366"/>
                  <a:pt x="827635" y="347519"/>
                </a:cubicBezTo>
                <a:close/>
                <a:moveTo>
                  <a:pt x="400856" y="628"/>
                </a:moveTo>
                <a:cubicBezTo>
                  <a:pt x="416971" y="2879"/>
                  <a:pt x="432524" y="11132"/>
                  <a:pt x="443392" y="24637"/>
                </a:cubicBezTo>
                <a:lnTo>
                  <a:pt x="693116" y="352458"/>
                </a:lnTo>
                <a:lnTo>
                  <a:pt x="768980" y="294553"/>
                </a:lnTo>
                <a:cubicBezTo>
                  <a:pt x="809587" y="262942"/>
                  <a:pt x="867491" y="271221"/>
                  <a:pt x="899074" y="311863"/>
                </a:cubicBezTo>
                <a:lnTo>
                  <a:pt x="1052480" y="511311"/>
                </a:lnTo>
                <a:cubicBezTo>
                  <a:pt x="1082559" y="553458"/>
                  <a:pt x="1075039" y="610658"/>
                  <a:pt x="1034432" y="643022"/>
                </a:cubicBezTo>
                <a:lnTo>
                  <a:pt x="958570" y="700926"/>
                </a:lnTo>
                <a:lnTo>
                  <a:pt x="1206410" y="1026273"/>
                </a:lnTo>
                <a:cubicBezTo>
                  <a:pt x="1228147" y="1052533"/>
                  <a:pt x="1222900" y="1093049"/>
                  <a:pt x="1195167" y="1113307"/>
                </a:cubicBezTo>
                <a:lnTo>
                  <a:pt x="865376" y="1365404"/>
                </a:lnTo>
                <a:cubicBezTo>
                  <a:pt x="837643" y="1387162"/>
                  <a:pt x="797918" y="1381910"/>
                  <a:pt x="776182" y="1354149"/>
                </a:cubicBezTo>
                <a:lnTo>
                  <a:pt x="13163" y="354015"/>
                </a:lnTo>
                <a:cubicBezTo>
                  <a:pt x="-8573" y="326254"/>
                  <a:pt x="-2577" y="286489"/>
                  <a:pt x="25156" y="264730"/>
                </a:cubicBezTo>
                <a:lnTo>
                  <a:pt x="354947" y="12633"/>
                </a:lnTo>
                <a:cubicBezTo>
                  <a:pt x="368064" y="2129"/>
                  <a:pt x="384741" y="-1623"/>
                  <a:pt x="400856" y="628"/>
                </a:cubicBezTo>
                <a:close/>
              </a:path>
            </a:pathLst>
          </a:custGeom>
          <a:solidFill>
            <a:srgbClr val="3A3A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77" name="Freeform 76">
            <a:extLst>
              <a:ext uri="{FF2B5EF4-FFF2-40B4-BE49-F238E27FC236}">
                <a16:creationId xmlns:a16="http://schemas.microsoft.com/office/drawing/2014/main" id="{07A90548-360E-4A49-9CB6-CF10138E3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2470" y="2407204"/>
            <a:ext cx="564493" cy="390774"/>
          </a:xfrm>
          <a:custGeom>
            <a:avLst/>
            <a:gdLst>
              <a:gd name="connsiteX0" fmla="*/ 869451 w 1128985"/>
              <a:gd name="connsiteY0" fmla="*/ 0 h 781547"/>
              <a:gd name="connsiteX1" fmla="*/ 1128985 w 1128985"/>
              <a:gd name="connsiteY1" fmla="*/ 139041 h 781547"/>
              <a:gd name="connsiteX2" fmla="*/ 373635 w 1128985"/>
              <a:gd name="connsiteY2" fmla="*/ 541882 h 781547"/>
              <a:gd name="connsiteX3" fmla="*/ 372915 w 1128985"/>
              <a:gd name="connsiteY3" fmla="*/ 540159 h 781547"/>
              <a:gd name="connsiteX4" fmla="*/ 370525 w 1128985"/>
              <a:gd name="connsiteY4" fmla="*/ 541496 h 781547"/>
              <a:gd name="connsiteX5" fmla="*/ 308363 w 1128985"/>
              <a:gd name="connsiteY5" fmla="*/ 760258 h 781547"/>
              <a:gd name="connsiteX6" fmla="*/ 268576 w 1128985"/>
              <a:gd name="connsiteY6" fmla="*/ 736766 h 781547"/>
              <a:gd name="connsiteX7" fmla="*/ 260481 w 1128985"/>
              <a:gd name="connsiteY7" fmla="*/ 726745 h 781547"/>
              <a:gd name="connsiteX8" fmla="*/ 253821 w 1128985"/>
              <a:gd name="connsiteY8" fmla="*/ 732495 h 781547"/>
              <a:gd name="connsiteX9" fmla="*/ 178622 w 1128985"/>
              <a:gd name="connsiteY9" fmla="*/ 774827 h 781547"/>
              <a:gd name="connsiteX10" fmla="*/ 101002 w 1128985"/>
              <a:gd name="connsiteY10" fmla="*/ 716467 h 781547"/>
              <a:gd name="connsiteX11" fmla="*/ 101849 w 1128985"/>
              <a:gd name="connsiteY11" fmla="*/ 714699 h 781547"/>
              <a:gd name="connsiteX12" fmla="*/ 73316 w 1128985"/>
              <a:gd name="connsiteY12" fmla="*/ 690524 h 781547"/>
              <a:gd name="connsiteX13" fmla="*/ 67006 w 1128985"/>
              <a:gd name="connsiteY13" fmla="*/ 653281 h 781547"/>
              <a:gd name="connsiteX14" fmla="*/ 68249 w 1128985"/>
              <a:gd name="connsiteY14" fmla="*/ 650682 h 781547"/>
              <a:gd name="connsiteX15" fmla="*/ 41233 w 1128985"/>
              <a:gd name="connsiteY15" fmla="*/ 628118 h 781547"/>
              <a:gd name="connsiteX16" fmla="*/ 34504 w 1128985"/>
              <a:gd name="connsiteY16" fmla="*/ 590723 h 781547"/>
              <a:gd name="connsiteX17" fmla="*/ 35223 w 1128985"/>
              <a:gd name="connsiteY17" fmla="*/ 589185 h 781547"/>
              <a:gd name="connsiteX18" fmla="*/ 7701 w 1128985"/>
              <a:gd name="connsiteY18" fmla="*/ 566199 h 781547"/>
              <a:gd name="connsiteX19" fmla="*/ 27763 w 1128985"/>
              <a:gd name="connsiteY19" fmla="*/ 495873 h 781547"/>
              <a:gd name="connsiteX20" fmla="*/ 101664 w 1128985"/>
              <a:gd name="connsiteY20" fmla="*/ 455419 h 781547"/>
              <a:gd name="connsiteX21" fmla="*/ 112337 w 1128985"/>
              <a:gd name="connsiteY21" fmla="*/ 451846 h 781547"/>
              <a:gd name="connsiteX22" fmla="*/ 110643 w 1128985"/>
              <a:gd name="connsiteY22" fmla="*/ 448278 h 781547"/>
              <a:gd name="connsiteX23" fmla="*/ 305011 w 1128985"/>
              <a:gd name="connsiteY23" fmla="*/ 340504 h 781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28985" h="781547">
                <a:moveTo>
                  <a:pt x="869451" y="0"/>
                </a:moveTo>
                <a:lnTo>
                  <a:pt x="1128985" y="139041"/>
                </a:lnTo>
                <a:lnTo>
                  <a:pt x="373635" y="541882"/>
                </a:lnTo>
                <a:lnTo>
                  <a:pt x="372915" y="540159"/>
                </a:lnTo>
                <a:lnTo>
                  <a:pt x="370525" y="541496"/>
                </a:lnTo>
                <a:cubicBezTo>
                  <a:pt x="497845" y="675309"/>
                  <a:pt x="336074" y="744471"/>
                  <a:pt x="308363" y="760258"/>
                </a:cubicBezTo>
                <a:cubicBezTo>
                  <a:pt x="308363" y="760258"/>
                  <a:pt x="285520" y="750109"/>
                  <a:pt x="268576" y="736766"/>
                </a:cubicBezTo>
                <a:lnTo>
                  <a:pt x="260481" y="726745"/>
                </a:lnTo>
                <a:lnTo>
                  <a:pt x="253821" y="732495"/>
                </a:lnTo>
                <a:lnTo>
                  <a:pt x="178622" y="774827"/>
                </a:lnTo>
                <a:cubicBezTo>
                  <a:pt x="135194" y="798639"/>
                  <a:pt x="92613" y="754417"/>
                  <a:pt x="101002" y="716467"/>
                </a:cubicBezTo>
                <a:lnTo>
                  <a:pt x="101849" y="714699"/>
                </a:lnTo>
                <a:lnTo>
                  <a:pt x="73316" y="690524"/>
                </a:lnTo>
                <a:cubicBezTo>
                  <a:pt x="66831" y="679275"/>
                  <a:pt x="64148" y="665931"/>
                  <a:pt x="67006" y="653281"/>
                </a:cubicBezTo>
                <a:lnTo>
                  <a:pt x="68249" y="650682"/>
                </a:lnTo>
                <a:lnTo>
                  <a:pt x="41233" y="628118"/>
                </a:lnTo>
                <a:cubicBezTo>
                  <a:pt x="34586" y="616874"/>
                  <a:pt x="31734" y="603503"/>
                  <a:pt x="34504" y="590723"/>
                </a:cubicBezTo>
                <a:lnTo>
                  <a:pt x="35223" y="589185"/>
                </a:lnTo>
                <a:lnTo>
                  <a:pt x="7701" y="566199"/>
                </a:lnTo>
                <a:cubicBezTo>
                  <a:pt x="-5456" y="544006"/>
                  <a:pt x="-3590" y="513478"/>
                  <a:pt x="27763" y="495873"/>
                </a:cubicBezTo>
                <a:lnTo>
                  <a:pt x="101664" y="455419"/>
                </a:lnTo>
                <a:lnTo>
                  <a:pt x="112337" y="451846"/>
                </a:lnTo>
                <a:lnTo>
                  <a:pt x="110643" y="448278"/>
                </a:lnTo>
                <a:lnTo>
                  <a:pt x="305011" y="340504"/>
                </a:lnTo>
                <a:close/>
              </a:path>
            </a:pathLst>
          </a:custGeom>
          <a:solidFill>
            <a:srgbClr val="F49D5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24" name="Freeform 21">
            <a:extLst>
              <a:ext uri="{FF2B5EF4-FFF2-40B4-BE49-F238E27FC236}">
                <a16:creationId xmlns:a16="http://schemas.microsoft.com/office/drawing/2014/main" id="{6CF7C3A1-C636-5243-A15E-D13D799D5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5978" y="2178901"/>
            <a:ext cx="802369" cy="1043906"/>
          </a:xfrm>
          <a:custGeom>
            <a:avLst/>
            <a:gdLst>
              <a:gd name="T0" fmla="*/ 0 w 2138"/>
              <a:gd name="T1" fmla="*/ 2511 h 2783"/>
              <a:gd name="T2" fmla="*/ 0 w 2138"/>
              <a:gd name="T3" fmla="*/ 2511 h 2783"/>
              <a:gd name="T4" fmla="*/ 1037 w 2138"/>
              <a:gd name="T5" fmla="*/ 311 h 2783"/>
              <a:gd name="T6" fmla="*/ 1688 w 2138"/>
              <a:gd name="T7" fmla="*/ 0 h 2783"/>
              <a:gd name="T8" fmla="*/ 2137 w 2138"/>
              <a:gd name="T9" fmla="*/ 396 h 2783"/>
              <a:gd name="T10" fmla="*/ 2137 w 2138"/>
              <a:gd name="T11" fmla="*/ 396 h 2783"/>
              <a:gd name="T12" fmla="*/ 1916 w 2138"/>
              <a:gd name="T13" fmla="*/ 1261 h 2783"/>
              <a:gd name="T14" fmla="*/ 1181 w 2138"/>
              <a:gd name="T15" fmla="*/ 2782 h 2783"/>
              <a:gd name="T16" fmla="*/ 0 w 2138"/>
              <a:gd name="T17" fmla="*/ 2511 h 2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38" h="2783">
                <a:moveTo>
                  <a:pt x="0" y="2511"/>
                </a:moveTo>
                <a:lnTo>
                  <a:pt x="0" y="2511"/>
                </a:lnTo>
                <a:cubicBezTo>
                  <a:pt x="0" y="2511"/>
                  <a:pt x="778" y="571"/>
                  <a:pt x="1037" y="311"/>
                </a:cubicBezTo>
                <a:lnTo>
                  <a:pt x="1688" y="0"/>
                </a:lnTo>
                <a:lnTo>
                  <a:pt x="2137" y="396"/>
                </a:lnTo>
                <a:lnTo>
                  <a:pt x="2137" y="396"/>
                </a:lnTo>
                <a:cubicBezTo>
                  <a:pt x="2137" y="396"/>
                  <a:pt x="2011" y="1066"/>
                  <a:pt x="1916" y="1261"/>
                </a:cubicBezTo>
                <a:lnTo>
                  <a:pt x="1181" y="2782"/>
                </a:lnTo>
                <a:lnTo>
                  <a:pt x="0" y="2511"/>
                </a:ln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0" name="Freeform 27">
            <a:extLst>
              <a:ext uri="{FF2B5EF4-FFF2-40B4-BE49-F238E27FC236}">
                <a16:creationId xmlns:a16="http://schemas.microsoft.com/office/drawing/2014/main" id="{2EFCED14-40B9-C843-B8AB-3CC8CC380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6440" y="1591601"/>
            <a:ext cx="580685" cy="792443"/>
          </a:xfrm>
          <a:custGeom>
            <a:avLst/>
            <a:gdLst>
              <a:gd name="T0" fmla="*/ 6 w 1549"/>
              <a:gd name="T1" fmla="*/ 889 h 2112"/>
              <a:gd name="T2" fmla="*/ 6 w 1549"/>
              <a:gd name="T3" fmla="*/ 889 h 2112"/>
              <a:gd name="T4" fmla="*/ 137 w 1549"/>
              <a:gd name="T5" fmla="*/ 1347 h 2112"/>
              <a:gd name="T6" fmla="*/ 137 w 1549"/>
              <a:gd name="T7" fmla="*/ 1347 h 2112"/>
              <a:gd name="T8" fmla="*/ 64 w 1549"/>
              <a:gd name="T9" fmla="*/ 1562 h 2112"/>
              <a:gd name="T10" fmla="*/ 480 w 1549"/>
              <a:gd name="T11" fmla="*/ 2111 h 2112"/>
              <a:gd name="T12" fmla="*/ 618 w 1549"/>
              <a:gd name="T13" fmla="*/ 1707 h 2112"/>
              <a:gd name="T14" fmla="*/ 618 w 1549"/>
              <a:gd name="T15" fmla="*/ 1707 h 2112"/>
              <a:gd name="T16" fmla="*/ 799 w 1549"/>
              <a:gd name="T17" fmla="*/ 1819 h 2112"/>
              <a:gd name="T18" fmla="*/ 799 w 1549"/>
              <a:gd name="T19" fmla="*/ 1819 h 2112"/>
              <a:gd name="T20" fmla="*/ 996 w 1549"/>
              <a:gd name="T21" fmla="*/ 1811 h 2112"/>
              <a:gd name="T22" fmla="*/ 996 w 1549"/>
              <a:gd name="T23" fmla="*/ 1811 h 2112"/>
              <a:gd name="T24" fmla="*/ 1138 w 1549"/>
              <a:gd name="T25" fmla="*/ 1444 h 2112"/>
              <a:gd name="T26" fmla="*/ 1138 w 1549"/>
              <a:gd name="T27" fmla="*/ 1444 h 2112"/>
              <a:gd name="T28" fmla="*/ 1181 w 1549"/>
              <a:gd name="T29" fmla="*/ 1213 h 2112"/>
              <a:gd name="T30" fmla="*/ 1181 w 1549"/>
              <a:gd name="T31" fmla="*/ 1213 h 2112"/>
              <a:gd name="T32" fmla="*/ 6 w 1549"/>
              <a:gd name="T33" fmla="*/ 889 h 2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549" h="2112">
                <a:moveTo>
                  <a:pt x="6" y="889"/>
                </a:moveTo>
                <a:lnTo>
                  <a:pt x="6" y="889"/>
                </a:lnTo>
                <a:cubicBezTo>
                  <a:pt x="7" y="1108"/>
                  <a:pt x="138" y="1283"/>
                  <a:pt x="137" y="1347"/>
                </a:cubicBezTo>
                <a:lnTo>
                  <a:pt x="137" y="1347"/>
                </a:lnTo>
                <a:cubicBezTo>
                  <a:pt x="135" y="1386"/>
                  <a:pt x="64" y="1562"/>
                  <a:pt x="64" y="1562"/>
                </a:cubicBezTo>
                <a:lnTo>
                  <a:pt x="480" y="2111"/>
                </a:lnTo>
                <a:lnTo>
                  <a:pt x="618" y="1707"/>
                </a:lnTo>
                <a:lnTo>
                  <a:pt x="618" y="1707"/>
                </a:lnTo>
                <a:cubicBezTo>
                  <a:pt x="618" y="1707"/>
                  <a:pt x="715" y="1790"/>
                  <a:pt x="799" y="1819"/>
                </a:cubicBezTo>
                <a:lnTo>
                  <a:pt x="799" y="1819"/>
                </a:lnTo>
                <a:cubicBezTo>
                  <a:pt x="799" y="1819"/>
                  <a:pt x="944" y="1887"/>
                  <a:pt x="996" y="1811"/>
                </a:cubicBezTo>
                <a:lnTo>
                  <a:pt x="996" y="1811"/>
                </a:lnTo>
                <a:cubicBezTo>
                  <a:pt x="1064" y="1589"/>
                  <a:pt x="1084" y="1565"/>
                  <a:pt x="1138" y="1444"/>
                </a:cubicBezTo>
                <a:lnTo>
                  <a:pt x="1138" y="1444"/>
                </a:lnTo>
                <a:cubicBezTo>
                  <a:pt x="1259" y="1427"/>
                  <a:pt x="1293" y="1359"/>
                  <a:pt x="1181" y="1213"/>
                </a:cubicBezTo>
                <a:lnTo>
                  <a:pt x="1181" y="1213"/>
                </a:lnTo>
                <a:cubicBezTo>
                  <a:pt x="1548" y="238"/>
                  <a:pt x="0" y="0"/>
                  <a:pt x="6" y="889"/>
                </a:cubicBezTo>
              </a:path>
            </a:pathLst>
          </a:custGeom>
          <a:solidFill>
            <a:srgbClr val="F49D5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1" name="Freeform 28">
            <a:extLst>
              <a:ext uri="{FF2B5EF4-FFF2-40B4-BE49-F238E27FC236}">
                <a16:creationId xmlns:a16="http://schemas.microsoft.com/office/drawing/2014/main" id="{69B6EA06-CA26-0549-B7F3-1C76FE6ED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97" y="3327034"/>
            <a:ext cx="1212653" cy="1088575"/>
          </a:xfrm>
          <a:custGeom>
            <a:avLst/>
            <a:gdLst>
              <a:gd name="T0" fmla="*/ 2265 w 3234"/>
              <a:gd name="T1" fmla="*/ 0 h 2903"/>
              <a:gd name="T2" fmla="*/ 2265 w 3234"/>
              <a:gd name="T3" fmla="*/ 0 h 2903"/>
              <a:gd name="T4" fmla="*/ 2010 w 3234"/>
              <a:gd name="T5" fmla="*/ 1351 h 2903"/>
              <a:gd name="T6" fmla="*/ 0 w 3234"/>
              <a:gd name="T7" fmla="*/ 2433 h 2903"/>
              <a:gd name="T8" fmla="*/ 145 w 3234"/>
              <a:gd name="T9" fmla="*/ 2902 h 2903"/>
              <a:gd name="T10" fmla="*/ 145 w 3234"/>
              <a:gd name="T11" fmla="*/ 2902 h 2903"/>
              <a:gd name="T12" fmla="*/ 2933 w 3234"/>
              <a:gd name="T13" fmla="*/ 1681 h 2903"/>
              <a:gd name="T14" fmla="*/ 3233 w 3234"/>
              <a:gd name="T15" fmla="*/ 265 h 2903"/>
              <a:gd name="T16" fmla="*/ 2265 w 3234"/>
              <a:gd name="T17" fmla="*/ 0 h 2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34" h="2903">
                <a:moveTo>
                  <a:pt x="2265" y="0"/>
                </a:moveTo>
                <a:lnTo>
                  <a:pt x="2265" y="0"/>
                </a:lnTo>
                <a:cubicBezTo>
                  <a:pt x="2288" y="50"/>
                  <a:pt x="2010" y="1351"/>
                  <a:pt x="2010" y="1351"/>
                </a:cubicBezTo>
                <a:lnTo>
                  <a:pt x="0" y="2433"/>
                </a:lnTo>
                <a:lnTo>
                  <a:pt x="145" y="2902"/>
                </a:lnTo>
                <a:lnTo>
                  <a:pt x="145" y="2902"/>
                </a:lnTo>
                <a:cubicBezTo>
                  <a:pt x="145" y="2902"/>
                  <a:pt x="2750" y="1882"/>
                  <a:pt x="2933" y="1681"/>
                </a:cubicBezTo>
                <a:lnTo>
                  <a:pt x="3233" y="265"/>
                </a:lnTo>
                <a:lnTo>
                  <a:pt x="2265" y="0"/>
                </a:ln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2" name="Freeform 29">
            <a:extLst>
              <a:ext uri="{FF2B5EF4-FFF2-40B4-BE49-F238E27FC236}">
                <a16:creationId xmlns:a16="http://schemas.microsoft.com/office/drawing/2014/main" id="{AEA338F3-C4F9-4242-84BB-4DC25A022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9108" y="2221915"/>
            <a:ext cx="964498" cy="370579"/>
          </a:xfrm>
          <a:custGeom>
            <a:avLst/>
            <a:gdLst>
              <a:gd name="T0" fmla="*/ 0 w 2569"/>
              <a:gd name="T1" fmla="*/ 609 h 986"/>
              <a:gd name="T2" fmla="*/ 613 w 2569"/>
              <a:gd name="T3" fmla="*/ 171 h 986"/>
              <a:gd name="T4" fmla="*/ 613 w 2569"/>
              <a:gd name="T5" fmla="*/ 171 h 986"/>
              <a:gd name="T6" fmla="*/ 1461 w 2569"/>
              <a:gd name="T7" fmla="*/ 80 h 986"/>
              <a:gd name="T8" fmla="*/ 1461 w 2569"/>
              <a:gd name="T9" fmla="*/ 80 h 986"/>
              <a:gd name="T10" fmla="*/ 2171 w 2569"/>
              <a:gd name="T11" fmla="*/ 690 h 986"/>
              <a:gd name="T12" fmla="*/ 748 w 2569"/>
              <a:gd name="T13" fmla="*/ 708 h 986"/>
              <a:gd name="T14" fmla="*/ 211 w 2569"/>
              <a:gd name="T15" fmla="*/ 985 h 986"/>
              <a:gd name="T16" fmla="*/ 0 w 2569"/>
              <a:gd name="T17" fmla="*/ 60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69" h="986">
                <a:moveTo>
                  <a:pt x="0" y="609"/>
                </a:moveTo>
                <a:lnTo>
                  <a:pt x="613" y="171"/>
                </a:lnTo>
                <a:lnTo>
                  <a:pt x="613" y="171"/>
                </a:lnTo>
                <a:cubicBezTo>
                  <a:pt x="613" y="171"/>
                  <a:pt x="1046" y="110"/>
                  <a:pt x="1461" y="80"/>
                </a:cubicBezTo>
                <a:lnTo>
                  <a:pt x="1461" y="80"/>
                </a:lnTo>
                <a:cubicBezTo>
                  <a:pt x="2568" y="0"/>
                  <a:pt x="2360" y="688"/>
                  <a:pt x="2171" y="690"/>
                </a:cubicBezTo>
                <a:lnTo>
                  <a:pt x="748" y="708"/>
                </a:lnTo>
                <a:lnTo>
                  <a:pt x="211" y="985"/>
                </a:lnTo>
                <a:lnTo>
                  <a:pt x="0" y="609"/>
                </a:lnTo>
              </a:path>
            </a:pathLst>
          </a:custGeom>
          <a:solidFill>
            <a:schemeClr val="bg1">
              <a:lumMod val="75000"/>
            </a:schemeClr>
          </a:solidFill>
          <a:ln>
            <a:solidFill>
              <a:schemeClr val="accent5"/>
            </a:solidFill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3" name="Freeform 30">
            <a:extLst>
              <a:ext uri="{FF2B5EF4-FFF2-40B4-BE49-F238E27FC236}">
                <a16:creationId xmlns:a16="http://schemas.microsoft.com/office/drawing/2014/main" id="{4EBEB845-00FB-2C42-B90A-A5F9110DF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500" y="1659431"/>
            <a:ext cx="564141" cy="438407"/>
          </a:xfrm>
          <a:custGeom>
            <a:avLst/>
            <a:gdLst>
              <a:gd name="T0" fmla="*/ 1443 w 1503"/>
              <a:gd name="T1" fmla="*/ 766 h 1167"/>
              <a:gd name="T2" fmla="*/ 883 w 1503"/>
              <a:gd name="T3" fmla="*/ 649 h 1167"/>
              <a:gd name="T4" fmla="*/ 883 w 1503"/>
              <a:gd name="T5" fmla="*/ 649 h 1167"/>
              <a:gd name="T6" fmla="*/ 275 w 1503"/>
              <a:gd name="T7" fmla="*/ 1166 h 1167"/>
              <a:gd name="T8" fmla="*/ 275 w 1503"/>
              <a:gd name="T9" fmla="*/ 1166 h 1167"/>
              <a:gd name="T10" fmla="*/ 236 w 1503"/>
              <a:gd name="T11" fmla="*/ 380 h 1167"/>
              <a:gd name="T12" fmla="*/ 236 w 1503"/>
              <a:gd name="T13" fmla="*/ 380 h 1167"/>
              <a:gd name="T14" fmla="*/ 940 w 1503"/>
              <a:gd name="T15" fmla="*/ 101 h 1167"/>
              <a:gd name="T16" fmla="*/ 880 w 1503"/>
              <a:gd name="T17" fmla="*/ 171 h 1167"/>
              <a:gd name="T18" fmla="*/ 880 w 1503"/>
              <a:gd name="T19" fmla="*/ 171 h 1167"/>
              <a:gd name="T20" fmla="*/ 1176 w 1503"/>
              <a:gd name="T21" fmla="*/ 210 h 1167"/>
              <a:gd name="T22" fmla="*/ 1176 w 1503"/>
              <a:gd name="T23" fmla="*/ 210 h 1167"/>
              <a:gd name="T24" fmla="*/ 1443 w 1503"/>
              <a:gd name="T25" fmla="*/ 766 h 1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03" h="1167">
                <a:moveTo>
                  <a:pt x="1443" y="766"/>
                </a:moveTo>
                <a:lnTo>
                  <a:pt x="883" y="649"/>
                </a:lnTo>
                <a:lnTo>
                  <a:pt x="883" y="649"/>
                </a:lnTo>
                <a:cubicBezTo>
                  <a:pt x="883" y="649"/>
                  <a:pt x="678" y="971"/>
                  <a:pt x="275" y="1166"/>
                </a:cubicBezTo>
                <a:lnTo>
                  <a:pt x="275" y="1166"/>
                </a:lnTo>
                <a:cubicBezTo>
                  <a:pt x="275" y="1166"/>
                  <a:pt x="0" y="799"/>
                  <a:pt x="236" y="380"/>
                </a:cubicBezTo>
                <a:lnTo>
                  <a:pt x="236" y="380"/>
                </a:lnTo>
                <a:cubicBezTo>
                  <a:pt x="236" y="380"/>
                  <a:pt x="434" y="0"/>
                  <a:pt x="940" y="101"/>
                </a:cubicBezTo>
                <a:lnTo>
                  <a:pt x="880" y="171"/>
                </a:lnTo>
                <a:lnTo>
                  <a:pt x="880" y="171"/>
                </a:lnTo>
                <a:cubicBezTo>
                  <a:pt x="880" y="171"/>
                  <a:pt x="867" y="64"/>
                  <a:pt x="1176" y="210"/>
                </a:cubicBezTo>
                <a:lnTo>
                  <a:pt x="1176" y="210"/>
                </a:lnTo>
                <a:cubicBezTo>
                  <a:pt x="1176" y="210"/>
                  <a:pt x="1502" y="386"/>
                  <a:pt x="1443" y="766"/>
                </a:cubicBezTo>
              </a:path>
            </a:pathLst>
          </a:custGeom>
          <a:solidFill>
            <a:srgbClr val="3A3A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4" name="Freeform 31">
            <a:extLst>
              <a:ext uri="{FF2B5EF4-FFF2-40B4-BE49-F238E27FC236}">
                <a16:creationId xmlns:a16="http://schemas.microsoft.com/office/drawing/2014/main" id="{4A31492C-1B4E-5F43-AE34-25C32DCFD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9011" y="1940673"/>
            <a:ext cx="102571" cy="127386"/>
          </a:xfrm>
          <a:custGeom>
            <a:avLst/>
            <a:gdLst>
              <a:gd name="T0" fmla="*/ 273 w 274"/>
              <a:gd name="T1" fmla="*/ 140 h 340"/>
              <a:gd name="T2" fmla="*/ 273 w 274"/>
              <a:gd name="T3" fmla="*/ 140 h 340"/>
              <a:gd name="T4" fmla="*/ 135 w 274"/>
              <a:gd name="T5" fmla="*/ 3 h 340"/>
              <a:gd name="T6" fmla="*/ 135 w 274"/>
              <a:gd name="T7" fmla="*/ 3 h 340"/>
              <a:gd name="T8" fmla="*/ 176 w 274"/>
              <a:gd name="T9" fmla="*/ 339 h 340"/>
              <a:gd name="T10" fmla="*/ 273 w 274"/>
              <a:gd name="T11" fmla="*/ 140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4" h="340">
                <a:moveTo>
                  <a:pt x="273" y="140"/>
                </a:moveTo>
                <a:lnTo>
                  <a:pt x="273" y="140"/>
                </a:lnTo>
                <a:cubicBezTo>
                  <a:pt x="273" y="140"/>
                  <a:pt x="239" y="6"/>
                  <a:pt x="135" y="3"/>
                </a:cubicBezTo>
                <a:lnTo>
                  <a:pt x="135" y="3"/>
                </a:lnTo>
                <a:cubicBezTo>
                  <a:pt x="0" y="0"/>
                  <a:pt x="105" y="335"/>
                  <a:pt x="176" y="339"/>
                </a:cubicBezTo>
                <a:lnTo>
                  <a:pt x="273" y="140"/>
                </a:lnTo>
              </a:path>
            </a:pathLst>
          </a:custGeom>
          <a:solidFill>
            <a:srgbClr val="F49D5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A4BA1F23-8B1E-4242-B9B7-F936FD1F4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666" y="2284781"/>
            <a:ext cx="74447" cy="258082"/>
          </a:xfrm>
          <a:custGeom>
            <a:avLst/>
            <a:gdLst>
              <a:gd name="T0" fmla="*/ 0 w 199"/>
              <a:gd name="T1" fmla="*/ 0 h 689"/>
              <a:gd name="T2" fmla="*/ 102 w 199"/>
              <a:gd name="T3" fmla="*/ 688 h 689"/>
              <a:gd name="T4" fmla="*/ 198 w 199"/>
              <a:gd name="T5" fmla="*/ 263 h 689"/>
              <a:gd name="T6" fmla="*/ 0 w 199"/>
              <a:gd name="T7" fmla="*/ 0 h 6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689">
                <a:moveTo>
                  <a:pt x="0" y="0"/>
                </a:moveTo>
                <a:lnTo>
                  <a:pt x="102" y="688"/>
                </a:lnTo>
                <a:lnTo>
                  <a:pt x="198" y="263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6" name="Freeform 33">
            <a:extLst>
              <a:ext uri="{FF2B5EF4-FFF2-40B4-BE49-F238E27FC236}">
                <a16:creationId xmlns:a16="http://schemas.microsoft.com/office/drawing/2014/main" id="{41A05F0E-66A8-2441-8365-EAEB097F8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858" y="4231973"/>
            <a:ext cx="438409" cy="195216"/>
          </a:xfrm>
          <a:custGeom>
            <a:avLst/>
            <a:gdLst>
              <a:gd name="T0" fmla="*/ 5 w 1167"/>
              <a:gd name="T1" fmla="*/ 161 h 521"/>
              <a:gd name="T2" fmla="*/ 5 w 1167"/>
              <a:gd name="T3" fmla="*/ 161 h 521"/>
              <a:gd name="T4" fmla="*/ 149 w 1167"/>
              <a:gd name="T5" fmla="*/ 520 h 521"/>
              <a:gd name="T6" fmla="*/ 1148 w 1167"/>
              <a:gd name="T7" fmla="*/ 230 h 521"/>
              <a:gd name="T8" fmla="*/ 1148 w 1167"/>
              <a:gd name="T9" fmla="*/ 230 h 521"/>
              <a:gd name="T10" fmla="*/ 913 w 1167"/>
              <a:gd name="T11" fmla="*/ 54 h 521"/>
              <a:gd name="T12" fmla="*/ 460 w 1167"/>
              <a:gd name="T13" fmla="*/ 94 h 521"/>
              <a:gd name="T14" fmla="*/ 336 w 1167"/>
              <a:gd name="T15" fmla="*/ 42 h 521"/>
              <a:gd name="T16" fmla="*/ 5 w 1167"/>
              <a:gd name="T17" fmla="*/ 161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67" h="521">
                <a:moveTo>
                  <a:pt x="5" y="161"/>
                </a:moveTo>
                <a:lnTo>
                  <a:pt x="5" y="161"/>
                </a:lnTo>
                <a:cubicBezTo>
                  <a:pt x="5" y="161"/>
                  <a:pt x="0" y="369"/>
                  <a:pt x="149" y="520"/>
                </a:cubicBezTo>
                <a:lnTo>
                  <a:pt x="1148" y="230"/>
                </a:lnTo>
                <a:lnTo>
                  <a:pt x="1148" y="230"/>
                </a:lnTo>
                <a:cubicBezTo>
                  <a:pt x="1148" y="230"/>
                  <a:pt x="1166" y="0"/>
                  <a:pt x="913" y="54"/>
                </a:cubicBezTo>
                <a:lnTo>
                  <a:pt x="460" y="94"/>
                </a:lnTo>
                <a:lnTo>
                  <a:pt x="336" y="42"/>
                </a:lnTo>
                <a:lnTo>
                  <a:pt x="5" y="161"/>
                </a:lnTo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7" name="Freeform 34">
            <a:extLst>
              <a:ext uri="{FF2B5EF4-FFF2-40B4-BE49-F238E27FC236}">
                <a16:creationId xmlns:a16="http://schemas.microsoft.com/office/drawing/2014/main" id="{D7328264-82DD-2045-A292-A62E46C82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393" y="4266715"/>
            <a:ext cx="210106" cy="438407"/>
          </a:xfrm>
          <a:custGeom>
            <a:avLst/>
            <a:gdLst>
              <a:gd name="T0" fmla="*/ 380 w 559"/>
              <a:gd name="T1" fmla="*/ 0 h 1169"/>
              <a:gd name="T2" fmla="*/ 380 w 559"/>
              <a:gd name="T3" fmla="*/ 0 h 1169"/>
              <a:gd name="T4" fmla="*/ 0 w 559"/>
              <a:gd name="T5" fmla="*/ 172 h 1169"/>
              <a:gd name="T6" fmla="*/ 327 w 559"/>
              <a:gd name="T7" fmla="*/ 1159 h 1169"/>
              <a:gd name="T8" fmla="*/ 327 w 559"/>
              <a:gd name="T9" fmla="*/ 1159 h 1169"/>
              <a:gd name="T10" fmla="*/ 494 w 559"/>
              <a:gd name="T11" fmla="*/ 918 h 1169"/>
              <a:gd name="T12" fmla="*/ 438 w 559"/>
              <a:gd name="T13" fmla="*/ 467 h 1169"/>
              <a:gd name="T14" fmla="*/ 485 w 559"/>
              <a:gd name="T15" fmla="*/ 340 h 1169"/>
              <a:gd name="T16" fmla="*/ 380 w 559"/>
              <a:gd name="T17" fmla="*/ 0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9" h="1169">
                <a:moveTo>
                  <a:pt x="380" y="0"/>
                </a:moveTo>
                <a:lnTo>
                  <a:pt x="380" y="0"/>
                </a:lnTo>
                <a:cubicBezTo>
                  <a:pt x="380" y="0"/>
                  <a:pt x="146" y="17"/>
                  <a:pt x="0" y="172"/>
                </a:cubicBezTo>
                <a:lnTo>
                  <a:pt x="327" y="1159"/>
                </a:lnTo>
                <a:lnTo>
                  <a:pt x="327" y="1159"/>
                </a:lnTo>
                <a:cubicBezTo>
                  <a:pt x="327" y="1159"/>
                  <a:pt x="558" y="1168"/>
                  <a:pt x="494" y="918"/>
                </a:cubicBezTo>
                <a:lnTo>
                  <a:pt x="438" y="467"/>
                </a:lnTo>
                <a:lnTo>
                  <a:pt x="485" y="340"/>
                </a:lnTo>
                <a:lnTo>
                  <a:pt x="380" y="0"/>
                </a:lnTo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8" name="Freeform 35">
            <a:extLst>
              <a:ext uri="{FF2B5EF4-FFF2-40B4-BE49-F238E27FC236}">
                <a16:creationId xmlns:a16="http://schemas.microsoft.com/office/drawing/2014/main" id="{42B153FB-A2EC-4048-A183-F88D4DA9A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8716" y="2336066"/>
            <a:ext cx="46322" cy="86028"/>
          </a:xfrm>
          <a:custGeom>
            <a:avLst/>
            <a:gdLst>
              <a:gd name="T0" fmla="*/ 0 w 122"/>
              <a:gd name="T1" fmla="*/ 0 h 230"/>
              <a:gd name="T2" fmla="*/ 121 w 122"/>
              <a:gd name="T3" fmla="*/ 67 h 230"/>
              <a:gd name="T4" fmla="*/ 86 w 122"/>
              <a:gd name="T5" fmla="*/ 229 h 230"/>
              <a:gd name="T6" fmla="*/ 0 w 122"/>
              <a:gd name="T7" fmla="*/ 0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2" h="230">
                <a:moveTo>
                  <a:pt x="0" y="0"/>
                </a:moveTo>
                <a:lnTo>
                  <a:pt x="121" y="67"/>
                </a:lnTo>
                <a:lnTo>
                  <a:pt x="86" y="229"/>
                </a:lnTo>
                <a:lnTo>
                  <a:pt x="0" y="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9" name="Freeform 36">
            <a:extLst>
              <a:ext uri="{FF2B5EF4-FFF2-40B4-BE49-F238E27FC236}">
                <a16:creationId xmlns:a16="http://schemas.microsoft.com/office/drawing/2014/main" id="{4BA466DB-0AAF-694F-BE6B-E12879589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109" y="2382389"/>
            <a:ext cx="129041" cy="446680"/>
          </a:xfrm>
          <a:custGeom>
            <a:avLst/>
            <a:gdLst>
              <a:gd name="T0" fmla="*/ 308 w 346"/>
              <a:gd name="T1" fmla="*/ 0 h 1190"/>
              <a:gd name="T2" fmla="*/ 0 w 346"/>
              <a:gd name="T3" fmla="*/ 935 h 1190"/>
              <a:gd name="T4" fmla="*/ 83 w 346"/>
              <a:gd name="T5" fmla="*/ 1189 h 1190"/>
              <a:gd name="T6" fmla="*/ 215 w 346"/>
              <a:gd name="T7" fmla="*/ 1076 h 1190"/>
              <a:gd name="T8" fmla="*/ 345 w 346"/>
              <a:gd name="T9" fmla="*/ 102 h 1190"/>
              <a:gd name="T10" fmla="*/ 308 w 346"/>
              <a:gd name="T11" fmla="*/ 0 h 1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6" h="1190">
                <a:moveTo>
                  <a:pt x="308" y="0"/>
                </a:moveTo>
                <a:lnTo>
                  <a:pt x="0" y="935"/>
                </a:lnTo>
                <a:lnTo>
                  <a:pt x="83" y="1189"/>
                </a:lnTo>
                <a:lnTo>
                  <a:pt x="215" y="1076"/>
                </a:lnTo>
                <a:lnTo>
                  <a:pt x="345" y="102"/>
                </a:lnTo>
                <a:lnTo>
                  <a:pt x="308" y="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40" name="Freeform 37">
            <a:extLst>
              <a:ext uri="{FF2B5EF4-FFF2-40B4-BE49-F238E27FC236}">
                <a16:creationId xmlns:a16="http://schemas.microsoft.com/office/drawing/2014/main" id="{6B1E8B81-4115-C34F-9F1A-75D9CB36D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309" y="3120237"/>
            <a:ext cx="1186184" cy="1196109"/>
          </a:xfrm>
          <a:custGeom>
            <a:avLst/>
            <a:gdLst>
              <a:gd name="T0" fmla="*/ 118 w 3160"/>
              <a:gd name="T1" fmla="*/ 0 h 3189"/>
              <a:gd name="T2" fmla="*/ 118 w 3160"/>
              <a:gd name="T3" fmla="*/ 0 h 3189"/>
              <a:gd name="T4" fmla="*/ 209 w 3160"/>
              <a:gd name="T5" fmla="*/ 747 h 3189"/>
              <a:gd name="T6" fmla="*/ 209 w 3160"/>
              <a:gd name="T7" fmla="*/ 747 h 3189"/>
              <a:gd name="T8" fmla="*/ 2340 w 3160"/>
              <a:gd name="T9" fmla="*/ 853 h 3189"/>
              <a:gd name="T10" fmla="*/ 2340 w 3160"/>
              <a:gd name="T11" fmla="*/ 853 h 3189"/>
              <a:gd name="T12" fmla="*/ 2604 w 3160"/>
              <a:gd name="T13" fmla="*/ 3188 h 3189"/>
              <a:gd name="T14" fmla="*/ 3159 w 3160"/>
              <a:gd name="T15" fmla="*/ 3006 h 3189"/>
              <a:gd name="T16" fmla="*/ 3159 w 3160"/>
              <a:gd name="T17" fmla="*/ 3006 h 3189"/>
              <a:gd name="T18" fmla="*/ 2861 w 3160"/>
              <a:gd name="T19" fmla="*/ 101 h 3189"/>
              <a:gd name="T20" fmla="*/ 118 w 3160"/>
              <a:gd name="T21" fmla="*/ 0 h 3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160" h="3189">
                <a:moveTo>
                  <a:pt x="118" y="0"/>
                </a:moveTo>
                <a:lnTo>
                  <a:pt x="118" y="0"/>
                </a:lnTo>
                <a:cubicBezTo>
                  <a:pt x="0" y="240"/>
                  <a:pt x="13" y="553"/>
                  <a:pt x="209" y="747"/>
                </a:cubicBezTo>
                <a:lnTo>
                  <a:pt x="209" y="747"/>
                </a:lnTo>
                <a:cubicBezTo>
                  <a:pt x="496" y="1029"/>
                  <a:pt x="2340" y="853"/>
                  <a:pt x="2340" y="853"/>
                </a:cubicBezTo>
                <a:lnTo>
                  <a:pt x="2340" y="853"/>
                </a:lnTo>
                <a:cubicBezTo>
                  <a:pt x="2340" y="853"/>
                  <a:pt x="2455" y="2614"/>
                  <a:pt x="2604" y="3188"/>
                </a:cubicBezTo>
                <a:lnTo>
                  <a:pt x="3159" y="3006"/>
                </a:lnTo>
                <a:lnTo>
                  <a:pt x="3159" y="3006"/>
                </a:lnTo>
                <a:cubicBezTo>
                  <a:pt x="3159" y="3006"/>
                  <a:pt x="3068" y="234"/>
                  <a:pt x="2861" y="101"/>
                </a:cubicBezTo>
                <a:lnTo>
                  <a:pt x="118" y="0"/>
                </a:ln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2" name="Freeform 49">
            <a:extLst>
              <a:ext uri="{FF2B5EF4-FFF2-40B4-BE49-F238E27FC236}">
                <a16:creationId xmlns:a16="http://schemas.microsoft.com/office/drawing/2014/main" id="{DA399B21-4B1B-4B46-980A-EF636D712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967" y="1661934"/>
            <a:ext cx="583994" cy="577374"/>
          </a:xfrm>
          <a:custGeom>
            <a:avLst/>
            <a:gdLst>
              <a:gd name="T0" fmla="*/ 1555 w 1556"/>
              <a:gd name="T1" fmla="*/ 768 h 1538"/>
              <a:gd name="T2" fmla="*/ 765 w 1556"/>
              <a:gd name="T3" fmla="*/ 1537 h 1538"/>
              <a:gd name="T4" fmla="*/ 651 w 1556"/>
              <a:gd name="T5" fmla="*/ 1419 h 1538"/>
              <a:gd name="T6" fmla="*/ 987 w 1556"/>
              <a:gd name="T7" fmla="*/ 1093 h 1538"/>
              <a:gd name="T8" fmla="*/ 0 w 1556"/>
              <a:gd name="T9" fmla="*/ 1093 h 1538"/>
              <a:gd name="T10" fmla="*/ 0 w 1556"/>
              <a:gd name="T11" fmla="*/ 445 h 1538"/>
              <a:gd name="T12" fmla="*/ 987 w 1556"/>
              <a:gd name="T13" fmla="*/ 445 h 1538"/>
              <a:gd name="T14" fmla="*/ 651 w 1556"/>
              <a:gd name="T15" fmla="*/ 117 h 1538"/>
              <a:gd name="T16" fmla="*/ 765 w 1556"/>
              <a:gd name="T17" fmla="*/ 0 h 1538"/>
              <a:gd name="T18" fmla="*/ 1555 w 1556"/>
              <a:gd name="T19" fmla="*/ 768 h 1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56" h="1538">
                <a:moveTo>
                  <a:pt x="1555" y="768"/>
                </a:moveTo>
                <a:lnTo>
                  <a:pt x="765" y="1537"/>
                </a:lnTo>
                <a:lnTo>
                  <a:pt x="651" y="1419"/>
                </a:lnTo>
                <a:lnTo>
                  <a:pt x="987" y="1093"/>
                </a:lnTo>
                <a:lnTo>
                  <a:pt x="0" y="1093"/>
                </a:lnTo>
                <a:lnTo>
                  <a:pt x="0" y="445"/>
                </a:lnTo>
                <a:lnTo>
                  <a:pt x="987" y="445"/>
                </a:lnTo>
                <a:lnTo>
                  <a:pt x="651" y="117"/>
                </a:lnTo>
                <a:lnTo>
                  <a:pt x="765" y="0"/>
                </a:lnTo>
                <a:lnTo>
                  <a:pt x="1555" y="768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3" name="Freeform 50">
            <a:extLst>
              <a:ext uri="{FF2B5EF4-FFF2-40B4-BE49-F238E27FC236}">
                <a16:creationId xmlns:a16="http://schemas.microsoft.com/office/drawing/2014/main" id="{378C376F-D1DD-8447-B95D-CA9C82A01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2385" y="1685730"/>
            <a:ext cx="583994" cy="577374"/>
          </a:xfrm>
          <a:custGeom>
            <a:avLst/>
            <a:gdLst>
              <a:gd name="T0" fmla="*/ 1554 w 1555"/>
              <a:gd name="T1" fmla="*/ 768 h 1538"/>
              <a:gd name="T2" fmla="*/ 765 w 1555"/>
              <a:gd name="T3" fmla="*/ 1537 h 1538"/>
              <a:gd name="T4" fmla="*/ 650 w 1555"/>
              <a:gd name="T5" fmla="*/ 1419 h 1538"/>
              <a:gd name="T6" fmla="*/ 986 w 1555"/>
              <a:gd name="T7" fmla="*/ 1093 h 1538"/>
              <a:gd name="T8" fmla="*/ 0 w 1555"/>
              <a:gd name="T9" fmla="*/ 1093 h 1538"/>
              <a:gd name="T10" fmla="*/ 0 w 1555"/>
              <a:gd name="T11" fmla="*/ 445 h 1538"/>
              <a:gd name="T12" fmla="*/ 986 w 1555"/>
              <a:gd name="T13" fmla="*/ 445 h 1538"/>
              <a:gd name="T14" fmla="*/ 650 w 1555"/>
              <a:gd name="T15" fmla="*/ 117 h 1538"/>
              <a:gd name="T16" fmla="*/ 765 w 1555"/>
              <a:gd name="T17" fmla="*/ 0 h 1538"/>
              <a:gd name="T18" fmla="*/ 1554 w 1555"/>
              <a:gd name="T19" fmla="*/ 768 h 1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55" h="1538">
                <a:moveTo>
                  <a:pt x="1554" y="768"/>
                </a:moveTo>
                <a:lnTo>
                  <a:pt x="765" y="1537"/>
                </a:lnTo>
                <a:lnTo>
                  <a:pt x="650" y="1419"/>
                </a:lnTo>
                <a:lnTo>
                  <a:pt x="986" y="1093"/>
                </a:lnTo>
                <a:lnTo>
                  <a:pt x="0" y="1093"/>
                </a:lnTo>
                <a:lnTo>
                  <a:pt x="0" y="445"/>
                </a:lnTo>
                <a:lnTo>
                  <a:pt x="986" y="445"/>
                </a:lnTo>
                <a:lnTo>
                  <a:pt x="650" y="117"/>
                </a:lnTo>
                <a:lnTo>
                  <a:pt x="765" y="0"/>
                </a:lnTo>
                <a:lnTo>
                  <a:pt x="1554" y="768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4" name="Freeform 51">
            <a:extLst>
              <a:ext uri="{FF2B5EF4-FFF2-40B4-BE49-F238E27FC236}">
                <a16:creationId xmlns:a16="http://schemas.microsoft.com/office/drawing/2014/main" id="{EC4864AB-855C-EA45-8746-FCF8A8E04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540" y="1644395"/>
            <a:ext cx="583994" cy="577374"/>
          </a:xfrm>
          <a:custGeom>
            <a:avLst/>
            <a:gdLst>
              <a:gd name="T0" fmla="*/ 1555 w 1556"/>
              <a:gd name="T1" fmla="*/ 768 h 1538"/>
              <a:gd name="T2" fmla="*/ 765 w 1556"/>
              <a:gd name="T3" fmla="*/ 1537 h 1538"/>
              <a:gd name="T4" fmla="*/ 651 w 1556"/>
              <a:gd name="T5" fmla="*/ 1419 h 1538"/>
              <a:gd name="T6" fmla="*/ 987 w 1556"/>
              <a:gd name="T7" fmla="*/ 1093 h 1538"/>
              <a:gd name="T8" fmla="*/ 0 w 1556"/>
              <a:gd name="T9" fmla="*/ 1093 h 1538"/>
              <a:gd name="T10" fmla="*/ 0 w 1556"/>
              <a:gd name="T11" fmla="*/ 445 h 1538"/>
              <a:gd name="T12" fmla="*/ 987 w 1556"/>
              <a:gd name="T13" fmla="*/ 445 h 1538"/>
              <a:gd name="T14" fmla="*/ 651 w 1556"/>
              <a:gd name="T15" fmla="*/ 117 h 1538"/>
              <a:gd name="T16" fmla="*/ 765 w 1556"/>
              <a:gd name="T17" fmla="*/ 0 h 1538"/>
              <a:gd name="T18" fmla="*/ 1555 w 1556"/>
              <a:gd name="T19" fmla="*/ 768 h 1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56" h="1538">
                <a:moveTo>
                  <a:pt x="1555" y="768"/>
                </a:moveTo>
                <a:lnTo>
                  <a:pt x="765" y="1537"/>
                </a:lnTo>
                <a:lnTo>
                  <a:pt x="651" y="1419"/>
                </a:lnTo>
                <a:lnTo>
                  <a:pt x="987" y="1093"/>
                </a:lnTo>
                <a:lnTo>
                  <a:pt x="0" y="1093"/>
                </a:lnTo>
                <a:lnTo>
                  <a:pt x="0" y="445"/>
                </a:lnTo>
                <a:lnTo>
                  <a:pt x="987" y="445"/>
                </a:lnTo>
                <a:lnTo>
                  <a:pt x="651" y="117"/>
                </a:lnTo>
                <a:lnTo>
                  <a:pt x="765" y="0"/>
                </a:lnTo>
                <a:lnTo>
                  <a:pt x="1555" y="76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5" name="Freeform 52">
            <a:extLst>
              <a:ext uri="{FF2B5EF4-FFF2-40B4-BE49-F238E27FC236}">
                <a16:creationId xmlns:a16="http://schemas.microsoft.com/office/drawing/2014/main" id="{B9493188-1D98-7F4A-864A-031197E9A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3026" y="1601419"/>
            <a:ext cx="583994" cy="577374"/>
          </a:xfrm>
          <a:custGeom>
            <a:avLst/>
            <a:gdLst>
              <a:gd name="T0" fmla="*/ 1554 w 1555"/>
              <a:gd name="T1" fmla="*/ 768 h 1538"/>
              <a:gd name="T2" fmla="*/ 765 w 1555"/>
              <a:gd name="T3" fmla="*/ 1537 h 1538"/>
              <a:gd name="T4" fmla="*/ 650 w 1555"/>
              <a:gd name="T5" fmla="*/ 1419 h 1538"/>
              <a:gd name="T6" fmla="*/ 986 w 1555"/>
              <a:gd name="T7" fmla="*/ 1093 h 1538"/>
              <a:gd name="T8" fmla="*/ 0 w 1555"/>
              <a:gd name="T9" fmla="*/ 1093 h 1538"/>
              <a:gd name="T10" fmla="*/ 0 w 1555"/>
              <a:gd name="T11" fmla="*/ 445 h 1538"/>
              <a:gd name="T12" fmla="*/ 986 w 1555"/>
              <a:gd name="T13" fmla="*/ 445 h 1538"/>
              <a:gd name="T14" fmla="*/ 650 w 1555"/>
              <a:gd name="T15" fmla="*/ 117 h 1538"/>
              <a:gd name="T16" fmla="*/ 765 w 1555"/>
              <a:gd name="T17" fmla="*/ 0 h 1538"/>
              <a:gd name="T18" fmla="*/ 1554 w 1555"/>
              <a:gd name="T19" fmla="*/ 768 h 1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55" h="1538">
                <a:moveTo>
                  <a:pt x="1554" y="768"/>
                </a:moveTo>
                <a:lnTo>
                  <a:pt x="765" y="1537"/>
                </a:lnTo>
                <a:lnTo>
                  <a:pt x="650" y="1419"/>
                </a:lnTo>
                <a:lnTo>
                  <a:pt x="986" y="1093"/>
                </a:lnTo>
                <a:lnTo>
                  <a:pt x="0" y="1093"/>
                </a:lnTo>
                <a:lnTo>
                  <a:pt x="0" y="445"/>
                </a:lnTo>
                <a:lnTo>
                  <a:pt x="986" y="445"/>
                </a:lnTo>
                <a:lnTo>
                  <a:pt x="650" y="117"/>
                </a:lnTo>
                <a:lnTo>
                  <a:pt x="765" y="0"/>
                </a:lnTo>
                <a:lnTo>
                  <a:pt x="1554" y="768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9" name="L-Shape 58">
            <a:extLst>
              <a:ext uri="{FF2B5EF4-FFF2-40B4-BE49-F238E27FC236}">
                <a16:creationId xmlns:a16="http://schemas.microsoft.com/office/drawing/2014/main" id="{58F6CC99-B67E-9A4A-AB59-F68DCD41304E}"/>
              </a:ext>
            </a:extLst>
          </p:cNvPr>
          <p:cNvSpPr/>
          <p:nvPr/>
        </p:nvSpPr>
        <p:spPr>
          <a:xfrm rot="10800000" flipH="1">
            <a:off x="468395" y="4848048"/>
            <a:ext cx="1775151" cy="1144823"/>
          </a:xfrm>
          <a:prstGeom prst="corner">
            <a:avLst>
              <a:gd name="adj1" fmla="val 17009"/>
              <a:gd name="adj2" fmla="val 1663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60" name="L-Shape 59">
            <a:extLst>
              <a:ext uri="{FF2B5EF4-FFF2-40B4-BE49-F238E27FC236}">
                <a16:creationId xmlns:a16="http://schemas.microsoft.com/office/drawing/2014/main" id="{616668F8-3E33-3548-A2EB-B4EA2111F60F}"/>
              </a:ext>
            </a:extLst>
          </p:cNvPr>
          <p:cNvSpPr/>
          <p:nvPr/>
        </p:nvSpPr>
        <p:spPr>
          <a:xfrm rot="10800000" flipH="1">
            <a:off x="2339994" y="4465953"/>
            <a:ext cx="1885834" cy="1144823"/>
          </a:xfrm>
          <a:prstGeom prst="corner">
            <a:avLst>
              <a:gd name="adj1" fmla="val 17009"/>
              <a:gd name="adj2" fmla="val 166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61" name="Freeform 6">
            <a:extLst>
              <a:ext uri="{FF2B5EF4-FFF2-40B4-BE49-F238E27FC236}">
                <a16:creationId xmlns:a16="http://schemas.microsoft.com/office/drawing/2014/main" id="{8FE484B4-F99D-4E4A-95AB-91A430AAE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6651" y="3088651"/>
            <a:ext cx="282897" cy="281243"/>
          </a:xfrm>
          <a:custGeom>
            <a:avLst/>
            <a:gdLst>
              <a:gd name="T0" fmla="*/ 0 w 753"/>
              <a:gd name="T1" fmla="*/ 750 h 751"/>
              <a:gd name="T2" fmla="*/ 752 w 753"/>
              <a:gd name="T3" fmla="*/ 750 h 751"/>
              <a:gd name="T4" fmla="*/ 752 w 753"/>
              <a:gd name="T5" fmla="*/ 0 h 751"/>
              <a:gd name="T6" fmla="*/ 749 w 753"/>
              <a:gd name="T7" fmla="*/ 0 h 751"/>
              <a:gd name="T8" fmla="*/ 0 w 753"/>
              <a:gd name="T9" fmla="*/ 750 h 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3" h="751">
                <a:moveTo>
                  <a:pt x="0" y="750"/>
                </a:moveTo>
                <a:lnTo>
                  <a:pt x="752" y="750"/>
                </a:lnTo>
                <a:lnTo>
                  <a:pt x="752" y="0"/>
                </a:lnTo>
                <a:lnTo>
                  <a:pt x="749" y="0"/>
                </a:lnTo>
                <a:lnTo>
                  <a:pt x="0" y="750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3" name="L-Shape 62">
            <a:extLst>
              <a:ext uri="{FF2B5EF4-FFF2-40B4-BE49-F238E27FC236}">
                <a16:creationId xmlns:a16="http://schemas.microsoft.com/office/drawing/2014/main" id="{E5313BC6-7271-B14C-9A6B-E6F9D254B34D}"/>
              </a:ext>
            </a:extLst>
          </p:cNvPr>
          <p:cNvSpPr/>
          <p:nvPr/>
        </p:nvSpPr>
        <p:spPr>
          <a:xfrm rot="10800000" flipH="1">
            <a:off x="6108011" y="3395293"/>
            <a:ext cx="1828891" cy="1144823"/>
          </a:xfrm>
          <a:prstGeom prst="corner">
            <a:avLst>
              <a:gd name="adj1" fmla="val 17009"/>
              <a:gd name="adj2" fmla="val 1663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64" name="L-Shape 63">
            <a:extLst>
              <a:ext uri="{FF2B5EF4-FFF2-40B4-BE49-F238E27FC236}">
                <a16:creationId xmlns:a16="http://schemas.microsoft.com/office/drawing/2014/main" id="{33E7E3A9-DE95-4341-BDA9-7C2592DF7B32}"/>
              </a:ext>
            </a:extLst>
          </p:cNvPr>
          <p:cNvSpPr/>
          <p:nvPr/>
        </p:nvSpPr>
        <p:spPr>
          <a:xfrm rot="10800000" flipH="1">
            <a:off x="10005013" y="2128442"/>
            <a:ext cx="1961562" cy="1144823"/>
          </a:xfrm>
          <a:prstGeom prst="corner">
            <a:avLst>
              <a:gd name="adj1" fmla="val 17009"/>
              <a:gd name="adj2" fmla="val 1663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65" name="L-Shape 64">
            <a:extLst>
              <a:ext uri="{FF2B5EF4-FFF2-40B4-BE49-F238E27FC236}">
                <a16:creationId xmlns:a16="http://schemas.microsoft.com/office/drawing/2014/main" id="{93451571-72EA-894E-9134-FA9AC7FD9149}"/>
              </a:ext>
            </a:extLst>
          </p:cNvPr>
          <p:cNvSpPr/>
          <p:nvPr/>
        </p:nvSpPr>
        <p:spPr>
          <a:xfrm rot="10800000" flipH="1">
            <a:off x="4324479" y="3941085"/>
            <a:ext cx="1699878" cy="1144823"/>
          </a:xfrm>
          <a:prstGeom prst="corner">
            <a:avLst>
              <a:gd name="adj1" fmla="val 17009"/>
              <a:gd name="adj2" fmla="val 166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349412B-D720-CF4B-A448-C16F1FE515D4}"/>
              </a:ext>
            </a:extLst>
          </p:cNvPr>
          <p:cNvSpPr txBox="1"/>
          <p:nvPr/>
        </p:nvSpPr>
        <p:spPr>
          <a:xfrm>
            <a:off x="605090" y="5049766"/>
            <a:ext cx="1686680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Low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Administration</a:t>
            </a:r>
          </a:p>
        </p:txBody>
      </p:sp>
      <p:sp>
        <p:nvSpPr>
          <p:cNvPr id="67" name="Subtitle 2">
            <a:extLst>
              <a:ext uri="{FF2B5EF4-FFF2-40B4-BE49-F238E27FC236}">
                <a16:creationId xmlns:a16="http://schemas.microsoft.com/office/drawing/2014/main" id="{2AEB81E6-A220-4340-9D7C-3E2207816841}"/>
              </a:ext>
            </a:extLst>
          </p:cNvPr>
          <p:cNvSpPr txBox="1">
            <a:spLocks/>
          </p:cNvSpPr>
          <p:nvPr/>
        </p:nvSpPr>
        <p:spPr>
          <a:xfrm>
            <a:off x="669535" y="5610777"/>
            <a:ext cx="1687874" cy="507831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9% for Administration and Fundraising cost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EEC77E9-EE7E-1248-BE10-8423CCE87745}"/>
              </a:ext>
            </a:extLst>
          </p:cNvPr>
          <p:cNvSpPr txBox="1"/>
          <p:nvPr/>
        </p:nvSpPr>
        <p:spPr>
          <a:xfrm>
            <a:off x="2615518" y="4705122"/>
            <a:ext cx="1356462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Community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Assessment</a:t>
            </a:r>
          </a:p>
        </p:txBody>
      </p:sp>
      <p:sp>
        <p:nvSpPr>
          <p:cNvPr id="69" name="Subtitle 2">
            <a:extLst>
              <a:ext uri="{FF2B5EF4-FFF2-40B4-BE49-F238E27FC236}">
                <a16:creationId xmlns:a16="http://schemas.microsoft.com/office/drawing/2014/main" id="{C30148D6-38BB-8249-B9E1-681B90581709}"/>
              </a:ext>
            </a:extLst>
          </p:cNvPr>
          <p:cNvSpPr txBox="1">
            <a:spLocks/>
          </p:cNvSpPr>
          <p:nvPr/>
        </p:nvSpPr>
        <p:spPr>
          <a:xfrm>
            <a:off x="2600516" y="5174703"/>
            <a:ext cx="1687874" cy="507831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Projects based on NEED, not perception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179A501-8C4B-8845-8189-B3826D5D9048}"/>
              </a:ext>
            </a:extLst>
          </p:cNvPr>
          <p:cNvSpPr txBox="1"/>
          <p:nvPr/>
        </p:nvSpPr>
        <p:spPr>
          <a:xfrm>
            <a:off x="4561705" y="4231973"/>
            <a:ext cx="148630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Sustainability</a:t>
            </a:r>
          </a:p>
        </p:txBody>
      </p:sp>
      <p:sp>
        <p:nvSpPr>
          <p:cNvPr id="71" name="Subtitle 2">
            <a:extLst>
              <a:ext uri="{FF2B5EF4-FFF2-40B4-BE49-F238E27FC236}">
                <a16:creationId xmlns:a16="http://schemas.microsoft.com/office/drawing/2014/main" id="{E6D15C1A-786B-CA4F-AD5D-6ECD7EB693D4}"/>
              </a:ext>
            </a:extLst>
          </p:cNvPr>
          <p:cNvSpPr txBox="1">
            <a:spLocks/>
          </p:cNvSpPr>
          <p:nvPr/>
        </p:nvSpPr>
        <p:spPr>
          <a:xfrm>
            <a:off x="4408132" y="4513497"/>
            <a:ext cx="1687874" cy="507831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Delivering long term community outcomes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C11513-1E78-CA47-9883-A56434F96CAB}"/>
              </a:ext>
            </a:extLst>
          </p:cNvPr>
          <p:cNvSpPr txBox="1"/>
          <p:nvPr/>
        </p:nvSpPr>
        <p:spPr>
          <a:xfrm>
            <a:off x="6499470" y="3738328"/>
            <a:ext cx="1449436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Rotarian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Engagement</a:t>
            </a:r>
          </a:p>
        </p:txBody>
      </p:sp>
      <p:sp>
        <p:nvSpPr>
          <p:cNvPr id="73" name="Subtitle 2">
            <a:extLst>
              <a:ext uri="{FF2B5EF4-FFF2-40B4-BE49-F238E27FC236}">
                <a16:creationId xmlns:a16="http://schemas.microsoft.com/office/drawing/2014/main" id="{01BDE9CF-8FD3-9C47-8381-61061A56BC58}"/>
              </a:ext>
            </a:extLst>
          </p:cNvPr>
          <p:cNvSpPr txBox="1">
            <a:spLocks/>
          </p:cNvSpPr>
          <p:nvPr/>
        </p:nvSpPr>
        <p:spPr>
          <a:xfrm>
            <a:off x="6405110" y="4375320"/>
            <a:ext cx="1687874" cy="507831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Planning and technical support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7C4CA7B-E789-924D-BFC6-159B0DB7F0BA}"/>
              </a:ext>
            </a:extLst>
          </p:cNvPr>
          <p:cNvSpPr txBox="1"/>
          <p:nvPr/>
        </p:nvSpPr>
        <p:spPr>
          <a:xfrm>
            <a:off x="10393095" y="2530314"/>
            <a:ext cx="137088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Stewardship</a:t>
            </a:r>
          </a:p>
        </p:txBody>
      </p:sp>
      <p:sp>
        <p:nvSpPr>
          <p:cNvPr id="75" name="Subtitle 2">
            <a:extLst>
              <a:ext uri="{FF2B5EF4-FFF2-40B4-BE49-F238E27FC236}">
                <a16:creationId xmlns:a16="http://schemas.microsoft.com/office/drawing/2014/main" id="{9C2358A4-6BB7-494E-BC08-4AA8535255F4}"/>
              </a:ext>
            </a:extLst>
          </p:cNvPr>
          <p:cNvSpPr txBox="1">
            <a:spLocks/>
          </p:cNvSpPr>
          <p:nvPr/>
        </p:nvSpPr>
        <p:spPr>
          <a:xfrm>
            <a:off x="10238318" y="2968891"/>
            <a:ext cx="1687874" cy="527709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Strict reporting</a:t>
            </a: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 processes in place</a:t>
            </a:r>
          </a:p>
        </p:txBody>
      </p:sp>
      <p:sp>
        <p:nvSpPr>
          <p:cNvPr id="21" name="Freeform 18">
            <a:extLst>
              <a:ext uri="{FF2B5EF4-FFF2-40B4-BE49-F238E27FC236}">
                <a16:creationId xmlns:a16="http://schemas.microsoft.com/office/drawing/2014/main" id="{FD904F95-E618-5145-B2BD-EC450964F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226" y="2837340"/>
            <a:ext cx="170401" cy="177017"/>
          </a:xfrm>
          <a:custGeom>
            <a:avLst/>
            <a:gdLst>
              <a:gd name="T0" fmla="*/ 248 w 453"/>
              <a:gd name="T1" fmla="*/ 462 h 471"/>
              <a:gd name="T2" fmla="*/ 248 w 453"/>
              <a:gd name="T3" fmla="*/ 462 h 471"/>
              <a:gd name="T4" fmla="*/ 215 w 453"/>
              <a:gd name="T5" fmla="*/ 457 h 471"/>
              <a:gd name="T6" fmla="*/ 9 w 453"/>
              <a:gd name="T7" fmla="*/ 188 h 471"/>
              <a:gd name="T8" fmla="*/ 9 w 453"/>
              <a:gd name="T9" fmla="*/ 188 h 471"/>
              <a:gd name="T10" fmla="*/ 13 w 453"/>
              <a:gd name="T11" fmla="*/ 155 h 471"/>
              <a:gd name="T12" fmla="*/ 204 w 453"/>
              <a:gd name="T13" fmla="*/ 9 h 471"/>
              <a:gd name="T14" fmla="*/ 204 w 453"/>
              <a:gd name="T15" fmla="*/ 9 h 471"/>
              <a:gd name="T16" fmla="*/ 237 w 453"/>
              <a:gd name="T17" fmla="*/ 13 h 471"/>
              <a:gd name="T18" fmla="*/ 443 w 453"/>
              <a:gd name="T19" fmla="*/ 282 h 471"/>
              <a:gd name="T20" fmla="*/ 443 w 453"/>
              <a:gd name="T21" fmla="*/ 282 h 471"/>
              <a:gd name="T22" fmla="*/ 439 w 453"/>
              <a:gd name="T23" fmla="*/ 315 h 471"/>
              <a:gd name="T24" fmla="*/ 248 w 453"/>
              <a:gd name="T25" fmla="*/ 462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53" h="471">
                <a:moveTo>
                  <a:pt x="248" y="462"/>
                </a:moveTo>
                <a:lnTo>
                  <a:pt x="248" y="462"/>
                </a:lnTo>
                <a:cubicBezTo>
                  <a:pt x="237" y="470"/>
                  <a:pt x="223" y="469"/>
                  <a:pt x="215" y="457"/>
                </a:cubicBezTo>
                <a:lnTo>
                  <a:pt x="9" y="188"/>
                </a:lnTo>
                <a:lnTo>
                  <a:pt x="9" y="188"/>
                </a:lnTo>
                <a:cubicBezTo>
                  <a:pt x="0" y="178"/>
                  <a:pt x="3" y="163"/>
                  <a:pt x="13" y="155"/>
                </a:cubicBezTo>
                <a:lnTo>
                  <a:pt x="204" y="9"/>
                </a:lnTo>
                <a:lnTo>
                  <a:pt x="204" y="9"/>
                </a:lnTo>
                <a:cubicBezTo>
                  <a:pt x="215" y="0"/>
                  <a:pt x="230" y="3"/>
                  <a:pt x="237" y="13"/>
                </a:cubicBezTo>
                <a:lnTo>
                  <a:pt x="443" y="282"/>
                </a:lnTo>
                <a:lnTo>
                  <a:pt x="443" y="282"/>
                </a:lnTo>
                <a:cubicBezTo>
                  <a:pt x="452" y="294"/>
                  <a:pt x="449" y="308"/>
                  <a:pt x="439" y="315"/>
                </a:cubicBezTo>
                <a:lnTo>
                  <a:pt x="248" y="462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8940" y="157263"/>
            <a:ext cx="1948418" cy="7343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277" y="6064334"/>
            <a:ext cx="1257303" cy="8262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546" y="5099244"/>
            <a:ext cx="1066669" cy="10666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1965" y="5028908"/>
            <a:ext cx="1268528" cy="47623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9607" y="3533934"/>
            <a:ext cx="1279715" cy="1279715"/>
          </a:xfrm>
          <a:prstGeom prst="rect">
            <a:avLst/>
          </a:prstGeom>
        </p:spPr>
      </p:pic>
      <p:sp>
        <p:nvSpPr>
          <p:cNvPr id="56" name="L-Shape 55">
            <a:extLst>
              <a:ext uri="{FF2B5EF4-FFF2-40B4-BE49-F238E27FC236}">
                <a16:creationId xmlns:a16="http://schemas.microsoft.com/office/drawing/2014/main" id="{33E7E3A9-DE95-4341-BDA9-7C2592DF7B32}"/>
              </a:ext>
            </a:extLst>
          </p:cNvPr>
          <p:cNvSpPr/>
          <p:nvPr/>
        </p:nvSpPr>
        <p:spPr>
          <a:xfrm rot="10800000" flipH="1">
            <a:off x="7953226" y="2761936"/>
            <a:ext cx="1961562" cy="1144823"/>
          </a:xfrm>
          <a:prstGeom prst="corner">
            <a:avLst>
              <a:gd name="adj1" fmla="val 17009"/>
              <a:gd name="adj2" fmla="val 1663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7C4CA7B-E789-924D-BFC6-159B0DB7F0BA}"/>
              </a:ext>
            </a:extLst>
          </p:cNvPr>
          <p:cNvSpPr txBox="1"/>
          <p:nvPr/>
        </p:nvSpPr>
        <p:spPr>
          <a:xfrm>
            <a:off x="8320983" y="2949159"/>
            <a:ext cx="1375698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World Fund 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Match</a:t>
            </a:r>
          </a:p>
        </p:txBody>
      </p:sp>
      <p:sp>
        <p:nvSpPr>
          <p:cNvPr id="58" name="Subtitle 2">
            <a:extLst>
              <a:ext uri="{FF2B5EF4-FFF2-40B4-BE49-F238E27FC236}">
                <a16:creationId xmlns:a16="http://schemas.microsoft.com/office/drawing/2014/main" id="{9C2358A4-6BB7-494E-BC08-4AA8535255F4}"/>
              </a:ext>
            </a:extLst>
          </p:cNvPr>
          <p:cNvSpPr txBox="1">
            <a:spLocks/>
          </p:cNvSpPr>
          <p:nvPr/>
        </p:nvSpPr>
        <p:spPr>
          <a:xfrm>
            <a:off x="8248044" y="3504968"/>
            <a:ext cx="1687874" cy="544765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DDF matched </a:t>
            </a: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The multiplier effect</a:t>
            </a:r>
          </a:p>
        </p:txBody>
      </p:sp>
      <p:sp>
        <p:nvSpPr>
          <p:cNvPr id="62" name="Freeform 6">
            <a:extLst>
              <a:ext uri="{FF2B5EF4-FFF2-40B4-BE49-F238E27FC236}">
                <a16:creationId xmlns:a16="http://schemas.microsoft.com/office/drawing/2014/main" id="{8FE484B4-F99D-4E4A-95AB-91A430AAE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5012" y="2450217"/>
            <a:ext cx="282897" cy="281243"/>
          </a:xfrm>
          <a:custGeom>
            <a:avLst/>
            <a:gdLst>
              <a:gd name="T0" fmla="*/ 0 w 753"/>
              <a:gd name="T1" fmla="*/ 750 h 751"/>
              <a:gd name="T2" fmla="*/ 752 w 753"/>
              <a:gd name="T3" fmla="*/ 750 h 751"/>
              <a:gd name="T4" fmla="*/ 752 w 753"/>
              <a:gd name="T5" fmla="*/ 0 h 751"/>
              <a:gd name="T6" fmla="*/ 749 w 753"/>
              <a:gd name="T7" fmla="*/ 0 h 751"/>
              <a:gd name="T8" fmla="*/ 0 w 753"/>
              <a:gd name="T9" fmla="*/ 750 h 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3" h="751">
                <a:moveTo>
                  <a:pt x="0" y="750"/>
                </a:moveTo>
                <a:lnTo>
                  <a:pt x="752" y="750"/>
                </a:lnTo>
                <a:lnTo>
                  <a:pt x="752" y="0"/>
                </a:lnTo>
                <a:lnTo>
                  <a:pt x="749" y="0"/>
                </a:lnTo>
                <a:lnTo>
                  <a:pt x="0" y="750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76" name="Freeform 50">
            <a:extLst>
              <a:ext uri="{FF2B5EF4-FFF2-40B4-BE49-F238E27FC236}">
                <a16:creationId xmlns:a16="http://schemas.microsoft.com/office/drawing/2014/main" id="{378C376F-D1DD-8447-B95D-CA9C82A01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4668" y="1651986"/>
            <a:ext cx="583994" cy="577374"/>
          </a:xfrm>
          <a:custGeom>
            <a:avLst/>
            <a:gdLst>
              <a:gd name="T0" fmla="*/ 1554 w 1555"/>
              <a:gd name="T1" fmla="*/ 768 h 1538"/>
              <a:gd name="T2" fmla="*/ 765 w 1555"/>
              <a:gd name="T3" fmla="*/ 1537 h 1538"/>
              <a:gd name="T4" fmla="*/ 650 w 1555"/>
              <a:gd name="T5" fmla="*/ 1419 h 1538"/>
              <a:gd name="T6" fmla="*/ 986 w 1555"/>
              <a:gd name="T7" fmla="*/ 1093 h 1538"/>
              <a:gd name="T8" fmla="*/ 0 w 1555"/>
              <a:gd name="T9" fmla="*/ 1093 h 1538"/>
              <a:gd name="T10" fmla="*/ 0 w 1555"/>
              <a:gd name="T11" fmla="*/ 445 h 1538"/>
              <a:gd name="T12" fmla="*/ 986 w 1555"/>
              <a:gd name="T13" fmla="*/ 445 h 1538"/>
              <a:gd name="T14" fmla="*/ 650 w 1555"/>
              <a:gd name="T15" fmla="*/ 117 h 1538"/>
              <a:gd name="T16" fmla="*/ 765 w 1555"/>
              <a:gd name="T17" fmla="*/ 0 h 1538"/>
              <a:gd name="T18" fmla="*/ 1554 w 1555"/>
              <a:gd name="T19" fmla="*/ 768 h 1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55" h="1538">
                <a:moveTo>
                  <a:pt x="1554" y="768"/>
                </a:moveTo>
                <a:lnTo>
                  <a:pt x="765" y="1537"/>
                </a:lnTo>
                <a:lnTo>
                  <a:pt x="650" y="1419"/>
                </a:lnTo>
                <a:lnTo>
                  <a:pt x="986" y="1093"/>
                </a:lnTo>
                <a:lnTo>
                  <a:pt x="0" y="1093"/>
                </a:lnTo>
                <a:lnTo>
                  <a:pt x="0" y="445"/>
                </a:lnTo>
                <a:lnTo>
                  <a:pt x="986" y="445"/>
                </a:lnTo>
                <a:lnTo>
                  <a:pt x="650" y="117"/>
                </a:lnTo>
                <a:lnTo>
                  <a:pt x="765" y="0"/>
                </a:lnTo>
                <a:lnTo>
                  <a:pt x="1554" y="768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4444" y="4129120"/>
            <a:ext cx="1559233" cy="818597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73C11A4B-A091-4CB8-B167-26F112F30E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9244" y="5698670"/>
            <a:ext cx="858889" cy="111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30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EE74135-EA69-4850-858B-6375A11E91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CA9FC7AA-77A0-42FF-BF94-CFBD4F63E7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1C509E8-9E06-4605-B923-467D6758AC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91452" y="2141538"/>
            <a:ext cx="5081979" cy="1135062"/>
          </a:xfrm>
        </p:spPr>
        <p:txBody>
          <a:bodyPr/>
          <a:lstStyle/>
          <a:p>
            <a:r>
              <a:rPr lang="en-US" dirty="0"/>
              <a:t>Grant types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2FE50637-E003-4339-80E5-B30EC06F6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E074D5-ADC0-4ACF-972E-82F6AA8E0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7220" y="3383632"/>
            <a:ext cx="4986867" cy="229145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District grants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Global grants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Disaster response grants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Programs of scale grants</a:t>
            </a:r>
          </a:p>
        </p:txBody>
      </p:sp>
    </p:spTree>
    <p:extLst>
      <p:ext uri="{BB962C8B-B14F-4D97-AF65-F5344CB8AC3E}">
        <p14:creationId xmlns:p14="http://schemas.microsoft.com/office/powerpoint/2010/main" val="8386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21509">
            <a:extLst>
              <a:ext uri="{FF2B5EF4-FFF2-40B4-BE49-F238E27FC236}">
                <a16:creationId xmlns:a16="http://schemas.microsoft.com/office/drawing/2014/main" id="{92C11AC1-A9BD-4D79-B51D-D8BBE83A83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8227" r="21634" b="-1"/>
          <a:stretch/>
        </p:blipFill>
        <p:spPr>
          <a:xfrm>
            <a:off x="5797848" y="10"/>
            <a:ext cx="6394152" cy="6857990"/>
          </a:xfrm>
          <a:prstGeom prst="rect">
            <a:avLst/>
          </a:prstGeom>
        </p:spPr>
      </p:pic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xfrm>
            <a:off x="804998" y="798445"/>
            <a:ext cx="4803636" cy="131166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compatLnSpc="1">
            <a:prstTxWarp prst="textNoShape">
              <a:avLst/>
            </a:prstTxWarp>
            <a:normAutofit/>
          </a:bodyPr>
          <a:lstStyle/>
          <a:p>
            <a:r>
              <a:rPr lang="en-US">
                <a:solidFill>
                  <a:srgbClr val="000000"/>
                </a:solidFill>
              </a:rPr>
              <a:t>DISTRICT GRANTS</a:t>
            </a:r>
          </a:p>
        </p:txBody>
      </p:sp>
      <p:graphicFrame>
        <p:nvGraphicFramePr>
          <p:cNvPr id="21509" name="Content Placeholder 2">
            <a:extLst>
              <a:ext uri="{FF2B5EF4-FFF2-40B4-BE49-F238E27FC236}">
                <a16:creationId xmlns:a16="http://schemas.microsoft.com/office/drawing/2014/main" id="{5A64CAA0-6DF7-4939-BCE4-856DE2954610}"/>
              </a:ext>
            </a:extLst>
          </p:cNvPr>
          <p:cNvGraphicFramePr/>
          <p:nvPr/>
        </p:nvGraphicFramePr>
        <p:xfrm>
          <a:off x="804997" y="2272143"/>
          <a:ext cx="4706803" cy="378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98168435"/>
      </p:ext>
    </p:extLst>
  </p:cSld>
  <p:clrMapOvr>
    <a:masterClrMapping/>
  </p:clrMapOvr>
  <p:transition spd="med" advClick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51D31-577B-A29E-AC3E-141226324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b="1">
                <a:solidFill>
                  <a:schemeClr val="bg1"/>
                </a:solidFill>
                <a:highlight>
                  <a:srgbClr val="800000"/>
                </a:highlight>
              </a:rPr>
              <a:t>Contact: Jocelyn Hogg or Graeme Prince  </a:t>
            </a:r>
            <a:endParaRPr lang="en-NZ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56E630-128A-685F-4C65-2B8219FF7340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81263" y="2057400"/>
            <a:ext cx="10872538" cy="38115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NZ" sz="3600" b="1" dirty="0"/>
              <a:t>District</a:t>
            </a:r>
            <a:r>
              <a:rPr lang="en-NZ" sz="3600" dirty="0"/>
              <a:t> grants fund small-scale, short-term activities that address needs in your community and communities overseas. They are the most common grants that members in our District apply for and applications are open 1 July - 31 August.</a:t>
            </a:r>
          </a:p>
          <a:p>
            <a:endParaRPr lang="en-NZ" sz="3600" dirty="0"/>
          </a:p>
          <a:p>
            <a:pPr marL="0" indent="0">
              <a:buNone/>
            </a:pPr>
            <a:r>
              <a:rPr lang="en-NZ" sz="3600" dirty="0"/>
              <a:t>For District Grants, Please discuss with Jocelyn Hogg </a:t>
            </a:r>
            <a:r>
              <a:rPr lang="en-NZ" sz="3600" u="sng" dirty="0">
                <a:hlinkClick r:id="rId2"/>
              </a:rPr>
              <a:t>jocelyn.rotary9940@gmail.com</a:t>
            </a:r>
            <a:endParaRPr lang="en-NZ" sz="3600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408857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e3f4ab7-c574-434b-b6d2-f3ccb943dff7}" enabled="1" method="Standard" siteId="{866c7a4c-8a59-4bd3-ad9f-8512a581efc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3417</TotalTime>
  <Words>1502</Words>
  <Application>Microsoft Office PowerPoint</Application>
  <PresentationFormat>Widescreen</PresentationFormat>
  <Paragraphs>211</Paragraphs>
  <Slides>34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Arial Rounded MT Bold</vt:lpstr>
      <vt:lpstr>Calibri</vt:lpstr>
      <vt:lpstr>Calibri Light</vt:lpstr>
      <vt:lpstr>Georgia</vt:lpstr>
      <vt:lpstr>Lato Light</vt:lpstr>
      <vt:lpstr>Poppins</vt:lpstr>
      <vt:lpstr>Poppins Light</vt:lpstr>
      <vt:lpstr>Office Theme</vt:lpstr>
      <vt:lpstr>The Rotary Foundation Presentation to  District Assembly</vt:lpstr>
      <vt:lpstr>PowerPoint Presentation</vt:lpstr>
      <vt:lpstr>PowerPoint Presentation</vt:lpstr>
      <vt:lpstr>PowerPoint Presentation</vt:lpstr>
      <vt:lpstr>Contact: Peter Whittington</vt:lpstr>
      <vt:lpstr>PowerPoint Presentation</vt:lpstr>
      <vt:lpstr>PowerPoint Presentation</vt:lpstr>
      <vt:lpstr>DISTRICT GRANTS</vt:lpstr>
      <vt:lpstr>Contact: Jocelyn Hogg or Graeme Prince  </vt:lpstr>
      <vt:lpstr>District Grants issued  for 2025-2026</vt:lpstr>
      <vt:lpstr>Water for Rongdal School Vanuatu Foreshore planting Motukaraka Point</vt:lpstr>
      <vt:lpstr>GLOBAL GRANTS</vt:lpstr>
      <vt:lpstr>Contact: Irina Francken</vt:lpstr>
      <vt:lpstr>Global Grants for 2025-2026-2027</vt:lpstr>
      <vt:lpstr>Global Grants for 2025-2026-2027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Contact: Richard Wishnowsky</vt:lpstr>
      <vt:lpstr>Contact:  DGE Chris Eales or  Peter Whittington</vt:lpstr>
      <vt:lpstr>       Peace and Rotary</vt:lpstr>
      <vt:lpstr>PowerPoint Presentation</vt:lpstr>
      <vt:lpstr>PowerPoint Presentation</vt:lpstr>
      <vt:lpstr>Rotary Action Group for Peace</vt:lpstr>
      <vt:lpstr>Rotary Action Group for Peace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Jocelyn Hogg</dc:creator>
  <cp:lastModifiedBy>Brent Gerrard</cp:lastModifiedBy>
  <cp:revision>41</cp:revision>
  <cp:lastPrinted>2026-05-01T01:13:17Z</cp:lastPrinted>
  <dcterms:created xsi:type="dcterms:W3CDTF">2026-04-26T23:40:41Z</dcterms:created>
  <dcterms:modified xsi:type="dcterms:W3CDTF">2026-05-22T04:33:23Z</dcterms:modified>
</cp:coreProperties>
</file>