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6858000" cx="9144000"/>
  <p:notesSz cx="6858000" cy="9144000"/>
  <p:embeddedFontLst>
    <p:embeddedFont>
      <p:font typeface="Century Gothic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CenturyGothic-regular.fntdata"/><Relationship Id="rId21" Type="http://schemas.openxmlformats.org/officeDocument/2006/relationships/slide" Target="slides/slide16.xml"/><Relationship Id="rId24" Type="http://schemas.openxmlformats.org/officeDocument/2006/relationships/font" Target="fonts/CenturyGothic-italic.fntdata"/><Relationship Id="rId23" Type="http://schemas.openxmlformats.org/officeDocument/2006/relationships/font" Target="fonts/CenturyGothic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CenturyGothic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2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9" name="Google Shape;19;p2"/>
            <p:cNvCxnSpPr/>
            <p:nvPr/>
          </p:nvCxnSpPr>
          <p:spPr>
            <a:xfrm flipH="1">
              <a:off x="6009259" y="1169931"/>
              <a:ext cx="3134741" cy="3134741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" name="Google Shape;20;p2"/>
            <p:cNvCxnSpPr/>
            <p:nvPr/>
          </p:nvCxnSpPr>
          <p:spPr>
            <a:xfrm flipH="1">
              <a:off x="4334933" y="1348898"/>
              <a:ext cx="4814835" cy="4814835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" name="Google Shape;21;p2"/>
            <p:cNvCxnSpPr/>
            <p:nvPr/>
          </p:nvCxnSpPr>
          <p:spPr>
            <a:xfrm flipH="1">
              <a:off x="5225595" y="1469269"/>
              <a:ext cx="3912054" cy="3912054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" name="Google Shape;22;p2"/>
            <p:cNvCxnSpPr/>
            <p:nvPr/>
          </p:nvCxnSpPr>
          <p:spPr>
            <a:xfrm flipH="1">
              <a:off x="5304588" y="1307856"/>
              <a:ext cx="3839412" cy="3839412"/>
            </a:xfrm>
            <a:prstGeom prst="straightConnector1">
              <a:avLst/>
            </a:prstGeom>
            <a:noFill/>
            <a:ln cap="flat" cmpd="sng" w="317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3" name="Google Shape;23;p2"/>
            <p:cNvCxnSpPr/>
            <p:nvPr/>
          </p:nvCxnSpPr>
          <p:spPr>
            <a:xfrm flipH="1">
              <a:off x="5707078" y="1770196"/>
              <a:ext cx="3430571" cy="3430570"/>
            </a:xfrm>
            <a:prstGeom prst="straightConnector1">
              <a:avLst/>
            </a:prstGeom>
            <a:noFill/>
            <a:ln cap="flat" cmpd="sng" w="317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24" name="Google Shape;24;p2"/>
          <p:cNvSpPr txBox="1"/>
          <p:nvPr>
            <p:ph type="ctrTitle"/>
          </p:nvPr>
        </p:nvSpPr>
        <p:spPr>
          <a:xfrm>
            <a:off x="533400" y="533400"/>
            <a:ext cx="6154713" cy="31242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entury Gothic"/>
              <a:buNone/>
              <a:defRPr sz="4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"/>
          <p:cNvSpPr txBox="1"/>
          <p:nvPr>
            <p:ph idx="1" type="subTitle"/>
          </p:nvPr>
        </p:nvSpPr>
        <p:spPr>
          <a:xfrm>
            <a:off x="533400" y="3843868"/>
            <a:ext cx="4954250" cy="1913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0F486F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144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128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12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6" name="Google Shape;26;p2"/>
          <p:cNvSpPr txBox="1"/>
          <p:nvPr>
            <p:ph idx="10" type="dt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"/>
          <p:cNvSpPr txBox="1"/>
          <p:nvPr>
            <p:ph idx="11" type="ftr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"/>
          <p:cNvSpPr txBox="1"/>
          <p:nvPr>
            <p:ph idx="12" type="sldNum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>
  <p:cSld name="Panoramic Picture with Caption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1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1"/>
          <p:cNvSpPr/>
          <p:nvPr>
            <p:ph idx="2" type="pic"/>
          </p:nvPr>
        </p:nvSpPr>
        <p:spPr>
          <a:xfrm>
            <a:off x="533400" y="533400"/>
            <a:ext cx="8077200" cy="3124200"/>
          </a:xfrm>
          <a:prstGeom prst="snip2DiagRect">
            <a:avLst>
              <a:gd fmla="val 10815" name="adj1"/>
              <a:gd fmla="val 0" name="adj2"/>
            </a:avLst>
          </a:prstGeom>
          <a:noFill/>
          <a:ln cap="flat" cmpd="sng" w="15875">
            <a:solidFill>
              <a:schemeClr val="l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p11"/>
          <p:cNvSpPr txBox="1"/>
          <p:nvPr>
            <p:ph idx="1" type="body"/>
          </p:nvPr>
        </p:nvSpPr>
        <p:spPr>
          <a:xfrm>
            <a:off x="762002" y="3843867"/>
            <a:ext cx="7281332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280"/>
              <a:buFont typeface="Century Gothic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Font typeface="Century Gothic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Font typeface="Century Gothic"/>
              <a:buNone/>
              <a:defRPr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5pPr>
            <a:lvl6pPr indent="-320040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40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84" name="Google Shape;84;p11"/>
          <p:cNvSpPr txBox="1"/>
          <p:nvPr>
            <p:ph idx="10" type="dt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1"/>
          <p:cNvSpPr txBox="1"/>
          <p:nvPr>
            <p:ph idx="11" type="ftr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1"/>
          <p:cNvSpPr txBox="1"/>
          <p:nvPr>
            <p:ph idx="12" type="sldNum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/>
          <p:nvPr>
            <p:ph type="title"/>
          </p:nvPr>
        </p:nvSpPr>
        <p:spPr>
          <a:xfrm>
            <a:off x="533400" y="533400"/>
            <a:ext cx="8077200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  <a:defRPr b="0" sz="28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2"/>
          <p:cNvSpPr txBox="1"/>
          <p:nvPr>
            <p:ph idx="1" type="body"/>
          </p:nvPr>
        </p:nvSpPr>
        <p:spPr>
          <a:xfrm>
            <a:off x="533400" y="4114800"/>
            <a:ext cx="6383552" cy="19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0" name="Google Shape;90;p12"/>
          <p:cNvSpPr txBox="1"/>
          <p:nvPr>
            <p:ph idx="10" type="dt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2"/>
          <p:cNvSpPr txBox="1"/>
          <p:nvPr>
            <p:ph idx="11" type="ftr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2"/>
          <p:cNvSpPr txBox="1"/>
          <p:nvPr>
            <p:ph idx="12" type="sldNum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3"/>
          <p:cNvSpPr txBox="1"/>
          <p:nvPr>
            <p:ph type="title"/>
          </p:nvPr>
        </p:nvSpPr>
        <p:spPr>
          <a:xfrm>
            <a:off x="856283" y="533400"/>
            <a:ext cx="6859787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  <a:defRPr b="0" sz="280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3"/>
          <p:cNvSpPr txBox="1"/>
          <p:nvPr>
            <p:ph idx="1" type="body"/>
          </p:nvPr>
        </p:nvSpPr>
        <p:spPr>
          <a:xfrm>
            <a:off x="1066800" y="3429000"/>
            <a:ext cx="6402467" cy="48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Font typeface="Century Gothic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Font typeface="Century Gothic"/>
              <a:buNone/>
              <a:defRPr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Font typeface="Century Gothic"/>
              <a:buNone/>
              <a:defRPr/>
            </a:lvl5pPr>
            <a:lvl6pPr indent="-320040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40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96" name="Google Shape;96;p13"/>
          <p:cNvSpPr txBox="1"/>
          <p:nvPr>
            <p:ph idx="2" type="body"/>
          </p:nvPr>
        </p:nvSpPr>
        <p:spPr>
          <a:xfrm>
            <a:off x="533400" y="4301070"/>
            <a:ext cx="6382361" cy="1718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7" name="Google Shape;97;p13"/>
          <p:cNvSpPr txBox="1"/>
          <p:nvPr>
            <p:ph idx="10" type="dt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3"/>
          <p:cNvSpPr txBox="1"/>
          <p:nvPr>
            <p:ph idx="11" type="ftr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3"/>
          <p:cNvSpPr txBox="1"/>
          <p:nvPr>
            <p:ph idx="12" type="sldNum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  <p:sp>
        <p:nvSpPr>
          <p:cNvPr id="100" name="Google Shape;100;p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NZ" sz="8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101" name="Google Shape;101;p13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NZ" sz="8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4"/>
          <p:cNvSpPr txBox="1"/>
          <p:nvPr>
            <p:ph type="title"/>
          </p:nvPr>
        </p:nvSpPr>
        <p:spPr>
          <a:xfrm>
            <a:off x="533400" y="3429000"/>
            <a:ext cx="6382361" cy="1697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  <a:defRPr b="0" sz="28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4"/>
          <p:cNvSpPr txBox="1"/>
          <p:nvPr>
            <p:ph idx="1" type="body"/>
          </p:nvPr>
        </p:nvSpPr>
        <p:spPr>
          <a:xfrm>
            <a:off x="533400" y="5132980"/>
            <a:ext cx="6383552" cy="8868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5" name="Google Shape;105;p14"/>
          <p:cNvSpPr txBox="1"/>
          <p:nvPr>
            <p:ph idx="10" type="dt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4"/>
          <p:cNvSpPr txBox="1"/>
          <p:nvPr>
            <p:ph idx="11" type="ftr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4"/>
          <p:cNvSpPr txBox="1"/>
          <p:nvPr>
            <p:ph idx="12" type="sldNum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>
  <p:cSld name="Quote Name Card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 txBox="1"/>
          <p:nvPr>
            <p:ph type="title"/>
          </p:nvPr>
        </p:nvSpPr>
        <p:spPr>
          <a:xfrm>
            <a:off x="856284" y="533400"/>
            <a:ext cx="6859786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  <a:defRPr b="0" sz="2800" cap="none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5"/>
          <p:cNvSpPr txBox="1"/>
          <p:nvPr>
            <p:ph idx="1" type="body"/>
          </p:nvPr>
        </p:nvSpPr>
        <p:spPr>
          <a:xfrm>
            <a:off x="533400" y="3886200"/>
            <a:ext cx="6382361" cy="10498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0" sz="2000" cap="none">
                <a:solidFill>
                  <a:schemeClr val="lt1"/>
                </a:solidFill>
              </a:defRPr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40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40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40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40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40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11" name="Google Shape;111;p15"/>
          <p:cNvSpPr txBox="1"/>
          <p:nvPr>
            <p:ph idx="2" type="body"/>
          </p:nvPr>
        </p:nvSpPr>
        <p:spPr>
          <a:xfrm>
            <a:off x="533400" y="4953000"/>
            <a:ext cx="638236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2" name="Google Shape;112;p15"/>
          <p:cNvSpPr txBox="1"/>
          <p:nvPr>
            <p:ph idx="10" type="dt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5"/>
          <p:cNvSpPr txBox="1"/>
          <p:nvPr>
            <p:ph idx="11" type="ftr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5"/>
          <p:cNvSpPr txBox="1"/>
          <p:nvPr>
            <p:ph idx="12" type="sldNum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  <p:sp>
        <p:nvSpPr>
          <p:cNvPr id="115" name="Google Shape;115;p15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NZ" sz="8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116" name="Google Shape;116;p15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NZ" sz="80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>
  <p:cSld name="True or False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 txBox="1"/>
          <p:nvPr>
            <p:ph type="title"/>
          </p:nvPr>
        </p:nvSpPr>
        <p:spPr>
          <a:xfrm>
            <a:off x="533400" y="533400"/>
            <a:ext cx="7525658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  <a:defRPr b="0"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16"/>
          <p:cNvSpPr txBox="1"/>
          <p:nvPr>
            <p:ph idx="1" type="body"/>
          </p:nvPr>
        </p:nvSpPr>
        <p:spPr>
          <a:xfrm>
            <a:off x="533400" y="3928534"/>
            <a:ext cx="6382361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0" sz="2000" cap="none">
                <a:solidFill>
                  <a:schemeClr val="lt1"/>
                </a:solidFill>
              </a:defRPr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40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40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40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40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40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20" name="Google Shape;120;p16"/>
          <p:cNvSpPr txBox="1"/>
          <p:nvPr>
            <p:ph idx="2" type="body"/>
          </p:nvPr>
        </p:nvSpPr>
        <p:spPr>
          <a:xfrm>
            <a:off x="533400" y="4766735"/>
            <a:ext cx="6382360" cy="12530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1" name="Google Shape;121;p16"/>
          <p:cNvSpPr txBox="1"/>
          <p:nvPr>
            <p:ph idx="10" type="dt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16"/>
          <p:cNvSpPr txBox="1"/>
          <p:nvPr>
            <p:ph idx="11" type="ftr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16"/>
          <p:cNvSpPr txBox="1"/>
          <p:nvPr>
            <p:ph idx="12" type="sldNum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7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  <a:defRPr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17"/>
          <p:cNvSpPr txBox="1"/>
          <p:nvPr>
            <p:ph idx="1" type="body"/>
          </p:nvPr>
        </p:nvSpPr>
        <p:spPr>
          <a:xfrm rot="5400000">
            <a:off x="1926999" y="-860197"/>
            <a:ext cx="3767670" cy="65548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40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40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40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40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40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27" name="Google Shape;127;p17"/>
          <p:cNvSpPr txBox="1"/>
          <p:nvPr>
            <p:ph idx="10" type="dt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17"/>
          <p:cNvSpPr txBox="1"/>
          <p:nvPr>
            <p:ph idx="11" type="ftr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17"/>
          <p:cNvSpPr txBox="1"/>
          <p:nvPr>
            <p:ph idx="12" type="sldNum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8"/>
          <p:cNvSpPr txBox="1"/>
          <p:nvPr>
            <p:ph type="title"/>
          </p:nvPr>
        </p:nvSpPr>
        <p:spPr>
          <a:xfrm rot="5400000">
            <a:off x="5378703" y="1721103"/>
            <a:ext cx="4419600" cy="20441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entury Gothic"/>
              <a:buNone/>
              <a:defRPr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18"/>
          <p:cNvSpPr txBox="1"/>
          <p:nvPr>
            <p:ph idx="1" type="body"/>
          </p:nvPr>
        </p:nvSpPr>
        <p:spPr>
          <a:xfrm rot="5400000">
            <a:off x="715206" y="351594"/>
            <a:ext cx="5486400" cy="58500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40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40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40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40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40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133" name="Google Shape;133;p18"/>
          <p:cNvSpPr txBox="1"/>
          <p:nvPr>
            <p:ph idx="10" type="dt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18"/>
          <p:cNvSpPr txBox="1"/>
          <p:nvPr>
            <p:ph idx="11" type="ftr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18"/>
          <p:cNvSpPr txBox="1"/>
          <p:nvPr>
            <p:ph idx="12" type="sldNum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"/>
          <p:cNvSpPr txBox="1"/>
          <p:nvPr>
            <p:ph idx="1" type="body"/>
          </p:nvPr>
        </p:nvSpPr>
        <p:spPr>
          <a:xfrm>
            <a:off x="533400" y="533400"/>
            <a:ext cx="6554867" cy="37676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40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40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40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40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40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32" name="Google Shape;32;p3"/>
          <p:cNvSpPr txBox="1"/>
          <p:nvPr>
            <p:ph idx="10" type="dt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3"/>
          <p:cNvSpPr txBox="1"/>
          <p:nvPr>
            <p:ph idx="11" type="ftr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3"/>
          <p:cNvSpPr txBox="1"/>
          <p:nvPr>
            <p:ph idx="12" type="sldNum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"/>
          <p:cNvSpPr txBox="1"/>
          <p:nvPr>
            <p:ph type="title"/>
          </p:nvPr>
        </p:nvSpPr>
        <p:spPr>
          <a:xfrm>
            <a:off x="533400" y="1981199"/>
            <a:ext cx="6402468" cy="23198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sz="32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" type="body"/>
          </p:nvPr>
        </p:nvSpPr>
        <p:spPr>
          <a:xfrm>
            <a:off x="533400" y="4487333"/>
            <a:ext cx="6402467" cy="15324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0F486F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4"/>
          <p:cNvSpPr txBox="1"/>
          <p:nvPr>
            <p:ph idx="10" type="dt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4"/>
          <p:cNvSpPr txBox="1"/>
          <p:nvPr>
            <p:ph idx="11" type="ftr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4"/>
          <p:cNvSpPr txBox="1"/>
          <p:nvPr>
            <p:ph idx="12" type="sldNum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5"/>
          <p:cNvSpPr txBox="1"/>
          <p:nvPr>
            <p:ph idx="1" type="body"/>
          </p:nvPr>
        </p:nvSpPr>
        <p:spPr>
          <a:xfrm>
            <a:off x="533400" y="533400"/>
            <a:ext cx="3949967" cy="376766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40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40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40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40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40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44" name="Google Shape;44;p5"/>
          <p:cNvSpPr txBox="1"/>
          <p:nvPr>
            <p:ph idx="2" type="body"/>
          </p:nvPr>
        </p:nvSpPr>
        <p:spPr>
          <a:xfrm>
            <a:off x="4662362" y="533400"/>
            <a:ext cx="3948238" cy="375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40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40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40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40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40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45" name="Google Shape;45;p5"/>
          <p:cNvSpPr txBox="1"/>
          <p:nvPr>
            <p:ph idx="10" type="dt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5"/>
          <p:cNvSpPr txBox="1"/>
          <p:nvPr>
            <p:ph idx="11" type="ftr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5"/>
          <p:cNvSpPr txBox="1"/>
          <p:nvPr>
            <p:ph idx="12" type="sldNum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6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6"/>
          <p:cNvSpPr txBox="1"/>
          <p:nvPr>
            <p:ph idx="1" type="body"/>
          </p:nvPr>
        </p:nvSpPr>
        <p:spPr>
          <a:xfrm>
            <a:off x="762001" y="533400"/>
            <a:ext cx="3716866" cy="60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920"/>
              <a:buNone/>
              <a:defRPr b="0" sz="2400" cap="none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51" name="Google Shape;51;p6"/>
          <p:cNvSpPr txBox="1"/>
          <p:nvPr>
            <p:ph idx="2" type="body"/>
          </p:nvPr>
        </p:nvSpPr>
        <p:spPr>
          <a:xfrm>
            <a:off x="533399" y="1143000"/>
            <a:ext cx="3945467" cy="31580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40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40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40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40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40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52" name="Google Shape;52;p6"/>
          <p:cNvSpPr txBox="1"/>
          <p:nvPr>
            <p:ph idx="3" type="body"/>
          </p:nvPr>
        </p:nvSpPr>
        <p:spPr>
          <a:xfrm>
            <a:off x="4855016" y="566738"/>
            <a:ext cx="3764051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1920"/>
              <a:buNone/>
              <a:defRPr b="0" sz="2400" cap="none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53" name="Google Shape;53;p6"/>
          <p:cNvSpPr txBox="1"/>
          <p:nvPr>
            <p:ph idx="4" type="body"/>
          </p:nvPr>
        </p:nvSpPr>
        <p:spPr>
          <a:xfrm>
            <a:off x="4662362" y="1143000"/>
            <a:ext cx="3956705" cy="31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40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40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40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40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40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54" name="Google Shape;54;p6"/>
          <p:cNvSpPr txBox="1"/>
          <p:nvPr>
            <p:ph idx="10" type="dt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6"/>
          <p:cNvSpPr txBox="1"/>
          <p:nvPr>
            <p:ph idx="11" type="ftr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6"/>
          <p:cNvSpPr txBox="1"/>
          <p:nvPr>
            <p:ph idx="12" type="sldNum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7"/>
          <p:cNvSpPr txBox="1"/>
          <p:nvPr>
            <p:ph idx="10" type="dt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7"/>
          <p:cNvSpPr txBox="1"/>
          <p:nvPr>
            <p:ph idx="11" type="ftr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7"/>
          <p:cNvSpPr txBox="1"/>
          <p:nvPr>
            <p:ph idx="12" type="sldNum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 txBox="1"/>
          <p:nvPr>
            <p:ph idx="10" type="dt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8"/>
          <p:cNvSpPr txBox="1"/>
          <p:nvPr>
            <p:ph idx="11" type="ftr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8"/>
          <p:cNvSpPr txBox="1"/>
          <p:nvPr>
            <p:ph idx="12" type="sldNum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"/>
          <p:cNvSpPr txBox="1"/>
          <p:nvPr>
            <p:ph type="title"/>
          </p:nvPr>
        </p:nvSpPr>
        <p:spPr>
          <a:xfrm>
            <a:off x="5418667" y="533400"/>
            <a:ext cx="32004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entury Gothic"/>
              <a:buNone/>
              <a:defRPr b="0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9"/>
          <p:cNvSpPr txBox="1"/>
          <p:nvPr>
            <p:ph idx="1" type="body"/>
          </p:nvPr>
        </p:nvSpPr>
        <p:spPr>
          <a:xfrm>
            <a:off x="533399" y="533400"/>
            <a:ext cx="4438755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360"/>
              </a:spcBef>
              <a:spcAft>
                <a:spcPts val="0"/>
              </a:spcAft>
              <a:buSzPts val="1440"/>
              <a:buChar char="▶"/>
              <a:defRPr/>
            </a:lvl1pPr>
            <a:lvl2pPr indent="-320040" lvl="1" marL="914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2pPr>
            <a:lvl3pPr indent="-320040" lvl="2" marL="1371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3pPr>
            <a:lvl4pPr indent="-320040" lvl="3" marL="18288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4pPr>
            <a:lvl5pPr indent="-320040" lvl="4" marL="22860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5pPr>
            <a:lvl6pPr indent="-320040" lvl="5" marL="27432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6pPr>
            <a:lvl7pPr indent="-320040" lvl="6" marL="32004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7pPr>
            <a:lvl8pPr indent="-320040" lvl="7" marL="3657600" algn="l">
              <a:spcBef>
                <a:spcPts val="600"/>
              </a:spcBef>
              <a:spcAft>
                <a:spcPts val="0"/>
              </a:spcAft>
              <a:buSzPts val="1440"/>
              <a:buChar char="▶"/>
              <a:defRPr/>
            </a:lvl8pPr>
            <a:lvl9pPr indent="-320040" lvl="8" marL="4114800" algn="l">
              <a:spcBef>
                <a:spcPts val="600"/>
              </a:spcBef>
              <a:spcAft>
                <a:spcPts val="600"/>
              </a:spcAft>
              <a:buSzPts val="1440"/>
              <a:buChar char="▶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2" type="body"/>
          </p:nvPr>
        </p:nvSpPr>
        <p:spPr>
          <a:xfrm>
            <a:off x="5418667" y="2209802"/>
            <a:ext cx="3200400" cy="2091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20"/>
              </a:spcBef>
              <a:spcAft>
                <a:spcPts val="0"/>
              </a:spcAft>
              <a:buSzPts val="1280"/>
              <a:buNone/>
              <a:defRPr sz="16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70" name="Google Shape;70;p9"/>
          <p:cNvSpPr txBox="1"/>
          <p:nvPr>
            <p:ph idx="10" type="dt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9"/>
          <p:cNvSpPr txBox="1"/>
          <p:nvPr>
            <p:ph idx="11" type="ftr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9"/>
          <p:cNvSpPr txBox="1"/>
          <p:nvPr>
            <p:ph idx="12" type="sldNum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0"/>
          <p:cNvSpPr txBox="1"/>
          <p:nvPr>
            <p:ph type="title"/>
          </p:nvPr>
        </p:nvSpPr>
        <p:spPr>
          <a:xfrm>
            <a:off x="4495800" y="1447800"/>
            <a:ext cx="3563258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0"/>
          <p:cNvSpPr/>
          <p:nvPr>
            <p:ph idx="2" type="pic"/>
          </p:nvPr>
        </p:nvSpPr>
        <p:spPr>
          <a:xfrm>
            <a:off x="762000" y="914400"/>
            <a:ext cx="3280974" cy="4800600"/>
          </a:xfrm>
          <a:prstGeom prst="snip2DiagRect">
            <a:avLst>
              <a:gd fmla="val 10815" name="adj1"/>
              <a:gd fmla="val 0" name="adj2"/>
            </a:avLst>
          </a:prstGeom>
          <a:noFill/>
          <a:ln cap="flat" cmpd="sng" w="15875">
            <a:solidFill>
              <a:schemeClr val="l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" name="Google Shape;76;p10"/>
          <p:cNvSpPr txBox="1"/>
          <p:nvPr>
            <p:ph idx="1" type="body"/>
          </p:nvPr>
        </p:nvSpPr>
        <p:spPr>
          <a:xfrm>
            <a:off x="4496027" y="2743200"/>
            <a:ext cx="3564223" cy="20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/>
            </a:lvl1pPr>
            <a:lvl2pPr indent="-228600" lvl="1" marL="914400" algn="l">
              <a:spcBef>
                <a:spcPts val="6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6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600"/>
              </a:spcBef>
              <a:spcAft>
                <a:spcPts val="60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77" name="Google Shape;77;p10"/>
          <p:cNvSpPr txBox="1"/>
          <p:nvPr>
            <p:ph idx="10" type="dt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0"/>
          <p:cNvSpPr txBox="1"/>
          <p:nvPr>
            <p:ph idx="11" type="ftr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0"/>
          <p:cNvSpPr txBox="1"/>
          <p:nvPr>
            <p:ph idx="12" type="sldNum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2D2EF"/>
            </a:gs>
            <a:gs pos="10000">
              <a:srgbClr val="62D2EF"/>
            </a:gs>
            <a:gs pos="100000">
              <a:srgbClr val="05578D"/>
            </a:gs>
          </a:gsLst>
          <a:lin ang="6120000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7" name="Google Shape;7;p1"/>
            <p:cNvCxnSpPr/>
            <p:nvPr/>
          </p:nvCxnSpPr>
          <p:spPr>
            <a:xfrm flipH="1">
              <a:off x="8756120" y="3259666"/>
              <a:ext cx="912814" cy="912812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" name="Google Shape;8;p1"/>
            <p:cNvCxnSpPr/>
            <p:nvPr/>
          </p:nvCxnSpPr>
          <p:spPr>
            <a:xfrm flipH="1">
              <a:off x="6687077" y="3486677"/>
              <a:ext cx="2981857" cy="2981856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" name="Google Shape;9;p1"/>
            <p:cNvCxnSpPr/>
            <p:nvPr/>
          </p:nvCxnSpPr>
          <p:spPr>
            <a:xfrm flipH="1">
              <a:off x="7772400" y="3581400"/>
              <a:ext cx="1896534" cy="1896533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" name="Google Shape;10;p1"/>
            <p:cNvCxnSpPr/>
            <p:nvPr/>
          </p:nvCxnSpPr>
          <p:spPr>
            <a:xfrm flipH="1">
              <a:off x="7923214" y="3433394"/>
              <a:ext cx="1739738" cy="173974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1" name="Google Shape;11;p1"/>
            <p:cNvCxnSpPr/>
            <p:nvPr/>
          </p:nvCxnSpPr>
          <p:spPr>
            <a:xfrm flipH="1">
              <a:off x="8398935" y="3985317"/>
              <a:ext cx="1264017" cy="1264016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2" name="Google Shape;12;p1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entury Gothic"/>
              <a:buNone/>
              <a:defRPr b="0" i="0" sz="32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" type="body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302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oto Sans Symbols"/>
              <a:buChar char="▶"/>
              <a:defRPr b="0" i="0" sz="20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20040" lvl="1" marL="9144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440"/>
              <a:buFont typeface="Noto Sans Symbols"/>
              <a:buChar char="▶"/>
              <a:defRPr b="0" i="0" sz="18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09880" lvl="2" marL="13716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80"/>
              <a:buFont typeface="Noto Sans Symbols"/>
              <a:buChar char="▶"/>
              <a:defRPr b="0" i="0" sz="16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99720" lvl="3" marL="18288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99720" lvl="4" marL="22860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99720" lvl="5" marL="27432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99720" lvl="6" marL="32004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99720" lvl="7" marL="3657600" marR="0" rtl="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99720" lvl="8" marL="4114800" marR="0" rtl="0" algn="l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1120"/>
              <a:buFont typeface="Noto Sans Symbols"/>
              <a:buChar char="▶"/>
              <a:defRPr b="0" i="0" sz="1400" u="none" cap="none" strike="noStrike">
                <a:solidFill>
                  <a:srgbClr val="0F486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0" type="dt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5" name="Google Shape;15;p1"/>
          <p:cNvSpPr txBox="1"/>
          <p:nvPr>
            <p:ph idx="11" type="ftr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6" name="Google Shape;16;p1"/>
          <p:cNvSpPr txBox="1"/>
          <p:nvPr>
            <p:ph idx="12" type="sldNum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8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8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8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8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8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8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8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8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800" u="none" cap="none" strike="noStrike">
                <a:solidFill>
                  <a:srgbClr val="09304A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9"/>
          <p:cNvSpPr txBox="1"/>
          <p:nvPr>
            <p:ph type="ctrTitle"/>
          </p:nvPr>
        </p:nvSpPr>
        <p:spPr>
          <a:xfrm>
            <a:off x="533400" y="533400"/>
            <a:ext cx="6154713" cy="31242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entury Gothic"/>
              <a:buNone/>
            </a:pPr>
            <a:r>
              <a:rPr lang="en-NZ">
                <a:solidFill>
                  <a:srgbClr val="FFFF00"/>
                </a:solidFill>
              </a:rPr>
              <a:t>REGIONALISATION &amp; ROTARY COMMUNITY LEADERS</a:t>
            </a:r>
            <a:endParaRPr/>
          </a:p>
        </p:txBody>
      </p:sp>
      <p:sp>
        <p:nvSpPr>
          <p:cNvPr id="141" name="Google Shape;141;p19"/>
          <p:cNvSpPr txBox="1"/>
          <p:nvPr>
            <p:ph idx="1" type="subTitle"/>
          </p:nvPr>
        </p:nvSpPr>
        <p:spPr>
          <a:xfrm>
            <a:off x="533400" y="3843868"/>
            <a:ext cx="4954250" cy="1913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1" lang="en-NZ">
                <a:solidFill>
                  <a:schemeClr val="lt1"/>
                </a:solidFill>
              </a:rPr>
              <a:t>District 9940 Presidents-Elect Training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b="1" lang="en-NZ">
                <a:solidFill>
                  <a:schemeClr val="lt1"/>
                </a:solidFill>
              </a:rPr>
              <a:t>Wayne Gordon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8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-NZ">
                <a:solidFill>
                  <a:srgbClr val="FFFF00"/>
                </a:solidFill>
              </a:rPr>
              <a:t>DISTRICT 9940 CONTEXT</a:t>
            </a:r>
            <a:br>
              <a:rPr lang="en-NZ">
                <a:solidFill>
                  <a:srgbClr val="FFFF00"/>
                </a:solidFill>
              </a:rPr>
            </a:br>
            <a:r>
              <a:rPr lang="en-NZ">
                <a:solidFill>
                  <a:srgbClr val="FFFF00"/>
                </a:solidFill>
              </a:rPr>
              <a:t>FOR ROTARY YEAR 2026/27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95" name="Google Shape;195;p28"/>
          <p:cNvSpPr txBox="1"/>
          <p:nvPr>
            <p:ph idx="1" type="body"/>
          </p:nvPr>
        </p:nvSpPr>
        <p:spPr>
          <a:xfrm>
            <a:off x="533400" y="533400"/>
            <a:ext cx="6554867" cy="37676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9940-1 Hutt Valley (Not Appointed Yet)</a:t>
            </a:r>
            <a:endParaRPr b="1">
              <a:solidFill>
                <a:schemeClr val="lt1"/>
              </a:solidFill>
            </a:endParaRPr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9940-2 Mana Tangata &amp; Central (Carol Green)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9940-3 Wellington / Kapiti (Not Appointed Yet)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9940-4 Wairarapa Central (Alan Butler)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9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-NZ">
                <a:solidFill>
                  <a:srgbClr val="FFFF00"/>
                </a:solidFill>
              </a:rPr>
              <a:t>WHAT THIS MEANS FOR PRESIDENTS</a:t>
            </a:r>
            <a:endParaRPr/>
          </a:p>
        </p:txBody>
      </p:sp>
      <p:sp>
        <p:nvSpPr>
          <p:cNvPr id="201" name="Google Shape;201;p29"/>
          <p:cNvSpPr txBox="1"/>
          <p:nvPr>
            <p:ph idx="1" type="body"/>
          </p:nvPr>
        </p:nvSpPr>
        <p:spPr>
          <a:xfrm>
            <a:off x="533400" y="533400"/>
            <a:ext cx="6554867" cy="37676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You remain club leader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RCL supports you (not manages)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More collaboration opportunities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Better access to resources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0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-NZ">
                <a:solidFill>
                  <a:srgbClr val="FFFF00"/>
                </a:solidFill>
              </a:rPr>
              <a:t>OPPORTUNITIES</a:t>
            </a:r>
            <a:endParaRPr/>
          </a:p>
        </p:txBody>
      </p:sp>
      <p:sp>
        <p:nvSpPr>
          <p:cNvPr id="207" name="Google Shape;207;p30"/>
          <p:cNvSpPr txBox="1"/>
          <p:nvPr>
            <p:ph idx="1" type="body"/>
          </p:nvPr>
        </p:nvSpPr>
        <p:spPr>
          <a:xfrm>
            <a:off x="533400" y="533400"/>
            <a:ext cx="6554867" cy="37676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Shared service projects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New club models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Regional initiatives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Stronger public image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1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-NZ">
                <a:solidFill>
                  <a:srgbClr val="FFFF00"/>
                </a:solidFill>
              </a:rPr>
              <a:t>CHALLENGES</a:t>
            </a:r>
            <a:endParaRPr/>
          </a:p>
        </p:txBody>
      </p:sp>
      <p:sp>
        <p:nvSpPr>
          <p:cNvPr id="213" name="Google Shape;213;p31"/>
          <p:cNvSpPr txBox="1"/>
          <p:nvPr>
            <p:ph idx="1" type="body"/>
          </p:nvPr>
        </p:nvSpPr>
        <p:spPr>
          <a:xfrm>
            <a:off x="533400" y="533400"/>
            <a:ext cx="6554867" cy="37676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Change takes time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Roles still evolving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Requires adaptation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Clear communication needed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2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-NZ">
                <a:solidFill>
                  <a:srgbClr val="FFFF00"/>
                </a:solidFill>
              </a:rPr>
              <a:t>KEY MESSAGE</a:t>
            </a:r>
            <a:endParaRPr/>
          </a:p>
        </p:txBody>
      </p:sp>
      <p:sp>
        <p:nvSpPr>
          <p:cNvPr id="219" name="Google Shape;219;p32"/>
          <p:cNvSpPr txBox="1"/>
          <p:nvPr>
            <p:ph idx="1" type="body"/>
          </p:nvPr>
        </p:nvSpPr>
        <p:spPr>
          <a:xfrm>
            <a:off x="533400" y="533400"/>
            <a:ext cx="6554867" cy="37676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Regionalisation supports clubs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Not removing autonomy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Designed for future sustainability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3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-NZ">
                <a:solidFill>
                  <a:srgbClr val="FFFF00"/>
                </a:solidFill>
              </a:rPr>
              <a:t>SUCCESS LOOKS LIKE</a:t>
            </a:r>
            <a:endParaRPr/>
          </a:p>
        </p:txBody>
      </p:sp>
      <p:sp>
        <p:nvSpPr>
          <p:cNvPr id="225" name="Google Shape;225;p33"/>
          <p:cNvSpPr txBox="1"/>
          <p:nvPr>
            <p:ph idx="1" type="body"/>
          </p:nvPr>
        </p:nvSpPr>
        <p:spPr>
          <a:xfrm>
            <a:off x="533400" y="533400"/>
            <a:ext cx="6554867" cy="37676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Growing membership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Stronger clubs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Engaged members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Greater community impact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4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-NZ">
                <a:solidFill>
                  <a:srgbClr val="FFFF00"/>
                </a:solidFill>
              </a:rPr>
              <a:t>Q&amp;A</a:t>
            </a:r>
            <a:endParaRPr/>
          </a:p>
        </p:txBody>
      </p:sp>
      <p:sp>
        <p:nvSpPr>
          <p:cNvPr id="231" name="Google Shape;231;p34"/>
          <p:cNvSpPr txBox="1"/>
          <p:nvPr>
            <p:ph idx="1" type="body"/>
          </p:nvPr>
        </p:nvSpPr>
        <p:spPr>
          <a:xfrm>
            <a:off x="533400" y="533400"/>
            <a:ext cx="6554867" cy="37676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Questions and discussion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0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-NZ">
                <a:solidFill>
                  <a:srgbClr val="FFFF00"/>
                </a:solidFill>
              </a:rPr>
              <a:t>WHY REGIONALISATION?</a:t>
            </a:r>
            <a:endParaRPr/>
          </a:p>
        </p:txBody>
      </p:sp>
      <p:sp>
        <p:nvSpPr>
          <p:cNvPr id="147" name="Google Shape;147;p20"/>
          <p:cNvSpPr txBox="1"/>
          <p:nvPr>
            <p:ph idx="1" type="body"/>
          </p:nvPr>
        </p:nvSpPr>
        <p:spPr>
          <a:xfrm>
            <a:off x="533400" y="533400"/>
            <a:ext cx="6554867" cy="37676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Membership decline globally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Increasing admin burden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Need for modern structure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Goal: Stronger clubs &amp; better support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1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-NZ">
                <a:solidFill>
                  <a:srgbClr val="FFFF00"/>
                </a:solidFill>
              </a:rPr>
              <a:t>WHAT IS REGIONALISATION?</a:t>
            </a:r>
            <a:endParaRPr/>
          </a:p>
        </p:txBody>
      </p:sp>
      <p:sp>
        <p:nvSpPr>
          <p:cNvPr id="153" name="Google Shape;153;p21"/>
          <p:cNvSpPr txBox="1"/>
          <p:nvPr>
            <p:ph idx="1" type="body"/>
          </p:nvPr>
        </p:nvSpPr>
        <p:spPr>
          <a:xfrm>
            <a:off x="533400" y="533400"/>
            <a:ext cx="6554867" cy="37676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New governance model in Zone 8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Regional Council introduced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Clubs remain central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Focus on collaboration and support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2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-NZ">
                <a:solidFill>
                  <a:srgbClr val="FFFF00"/>
                </a:solidFill>
              </a:rPr>
              <a:t>PILOT STATUS</a:t>
            </a:r>
            <a:endParaRPr/>
          </a:p>
        </p:txBody>
      </p:sp>
      <p:sp>
        <p:nvSpPr>
          <p:cNvPr id="159" name="Google Shape;159;p22"/>
          <p:cNvSpPr txBox="1"/>
          <p:nvPr>
            <p:ph idx="1" type="body"/>
          </p:nvPr>
        </p:nvSpPr>
        <p:spPr>
          <a:xfrm>
            <a:off x="533400" y="533400"/>
            <a:ext cx="6554867" cy="37676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Started: 1 July 2024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Extended to June 2028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Still evolving</a:t>
            </a:r>
            <a:endParaRPr b="1">
              <a:solidFill>
                <a:schemeClr val="lt1"/>
              </a:solidFill>
            </a:endParaRPr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Redistricting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ROZOps / Rotary Oceania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3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-NZ">
                <a:solidFill>
                  <a:srgbClr val="FFFF00"/>
                </a:solidFill>
              </a:rPr>
              <a:t>STRUCTURE COMPARISON</a:t>
            </a:r>
            <a:endParaRPr/>
          </a:p>
        </p:txBody>
      </p:sp>
      <p:sp>
        <p:nvSpPr>
          <p:cNvPr id="165" name="Google Shape;165;p23"/>
          <p:cNvSpPr txBox="1"/>
          <p:nvPr>
            <p:ph idx="1" type="body"/>
          </p:nvPr>
        </p:nvSpPr>
        <p:spPr>
          <a:xfrm>
            <a:off x="533400" y="533400"/>
            <a:ext cx="6554867" cy="37676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Old: RI → Zone → District → Club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New: RI → Region → District → Clubs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Community Groups → Clubs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Shift of support to regional level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4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-NZ">
                <a:solidFill>
                  <a:srgbClr val="FFFF00"/>
                </a:solidFill>
              </a:rPr>
              <a:t>REGIONAL COUNCIL ROLE</a:t>
            </a:r>
            <a:endParaRPr/>
          </a:p>
        </p:txBody>
      </p:sp>
      <p:sp>
        <p:nvSpPr>
          <p:cNvPr id="171" name="Google Shape;171;p24"/>
          <p:cNvSpPr txBox="1"/>
          <p:nvPr>
            <p:ph idx="1" type="body"/>
          </p:nvPr>
        </p:nvSpPr>
        <p:spPr>
          <a:xfrm>
            <a:off x="533400" y="533400"/>
            <a:ext cx="6554867" cy="37676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Membership growth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Public image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Learning &amp; development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Service coordination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5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-NZ">
                <a:solidFill>
                  <a:srgbClr val="FFFF00"/>
                </a:solidFill>
              </a:rPr>
              <a:t>ROTARY COMMUNITY GROUPS</a:t>
            </a:r>
            <a:endParaRPr/>
          </a:p>
        </p:txBody>
      </p:sp>
      <p:sp>
        <p:nvSpPr>
          <p:cNvPr id="177" name="Google Shape;177;p25"/>
          <p:cNvSpPr txBox="1"/>
          <p:nvPr>
            <p:ph idx="1" type="body"/>
          </p:nvPr>
        </p:nvSpPr>
        <p:spPr>
          <a:xfrm>
            <a:off x="533400" y="533400"/>
            <a:ext cx="6554867" cy="37676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Clusters of clubs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Based on geography or collaboration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Encourage shared projects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6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-NZ">
                <a:solidFill>
                  <a:srgbClr val="FFFF00"/>
                </a:solidFill>
              </a:rPr>
              <a:t>ROTARY COMMUNITY LEADERS (RCLS)</a:t>
            </a:r>
            <a:endParaRPr/>
          </a:p>
        </p:txBody>
      </p:sp>
      <p:sp>
        <p:nvSpPr>
          <p:cNvPr id="183" name="Google Shape;183;p26"/>
          <p:cNvSpPr txBox="1"/>
          <p:nvPr>
            <p:ph idx="1" type="body"/>
          </p:nvPr>
        </p:nvSpPr>
        <p:spPr>
          <a:xfrm>
            <a:off x="533400" y="533400"/>
            <a:ext cx="6554867" cy="37676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Support multiple clubs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Focus on growth and connection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Replace Area Governor concept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7"/>
          <p:cNvSpPr txBox="1"/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Font typeface="Century Gothic"/>
              <a:buNone/>
            </a:pPr>
            <a:r>
              <a:rPr lang="en-NZ">
                <a:solidFill>
                  <a:srgbClr val="FFFF00"/>
                </a:solidFill>
              </a:rPr>
              <a:t>RCL RESPONSIBILITIES</a:t>
            </a:r>
            <a:endParaRPr/>
          </a:p>
        </p:txBody>
      </p:sp>
      <p:sp>
        <p:nvSpPr>
          <p:cNvPr id="189" name="Google Shape;189;p27"/>
          <p:cNvSpPr txBox="1"/>
          <p:nvPr>
            <p:ph idx="1" type="body"/>
          </p:nvPr>
        </p:nvSpPr>
        <p:spPr>
          <a:xfrm>
            <a:off x="533400" y="533400"/>
            <a:ext cx="6554867" cy="37676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Support club growth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Connect clubs to resources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Encourage collaboration</a:t>
            </a:r>
            <a:endParaRPr/>
          </a:p>
          <a:p>
            <a:pPr indent="-285750" lvl="0" marL="285750" rtl="0" algn="l">
              <a:spcBef>
                <a:spcPts val="1000"/>
              </a:spcBef>
              <a:spcAft>
                <a:spcPts val="0"/>
              </a:spcAft>
              <a:buSzPts val="1600"/>
              <a:buChar char="▶"/>
            </a:pPr>
            <a:r>
              <a:rPr b="1" lang="en-NZ">
                <a:solidFill>
                  <a:schemeClr val="lt1"/>
                </a:solidFill>
              </a:rPr>
              <a:t>Facilitate communication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ice">
  <a:themeElements>
    <a:clrScheme name="Slice">
      <a:dk1>
        <a:srgbClr val="000000"/>
      </a:dk1>
      <a:lt1>
        <a:srgbClr val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