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841FB-FC24-416D-B277-72D5E2B0408B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7C1E3-37B9-40C2-BB4B-76E0CAB6C88F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7664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45FFC-787C-0BCE-0FCD-F8F444BAA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14C6F5-20E3-6ECF-8D6A-8BC96C8D0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7A2A9-B929-206C-DF1E-89F0D73E8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AE5AB-7240-B8BA-9654-B953AC7D9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09D43-7149-0D01-FCA4-7EA0D392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09961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EB952-5DA3-C18D-ACA2-31FF8A48A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D052F-902F-045F-1679-C048BA2C6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C1213-AA59-E4A3-A13F-7075FF8F2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E3E36E-A7DA-B53D-F93C-9870C979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2D57A-308E-8F4B-6B8A-12229CFA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686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90B357-8762-8840-2865-327288095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1ADDFE-7620-6833-8E80-AA45EC3943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199D-E4B9-2206-B643-D5F1CC05F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975D0-EA90-F13E-F691-25F050D9D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CB146-C4EF-7854-D9C8-F364C6D2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747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BA2F8-CC6E-4389-B54D-EE0A1A005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93ADA-5E22-A114-B747-746000CA3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8C7CD-94C1-5670-2B4E-4ECE28A0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846A1-DED5-3D63-7304-EC52E03B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8F39D-3204-C9D5-63E3-9F740324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250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26ACE-38A8-C748-E312-EDF5C4E17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3C43F-A21C-6015-648E-083213B93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63E36-3E43-96B6-3DE9-8E5270A2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AC2803-F5EC-4F97-112D-9A614623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A9905-B528-FA82-5B00-F0D2C42A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0499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4156-F2C0-1534-6D67-95FE97B10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A4E04-4F46-4263-7EAE-E798BDAFF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A272F1-2CD4-926F-204D-D272DAD08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82E6D-1EAF-D7D2-8E63-C3D7000E3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3D3D95-26CD-007B-6F14-5D841119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25C-9109-6B8E-1109-E7143D54D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2358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B9834-EB6D-58A6-5948-116E824F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B079D8-A590-25FD-2883-50F031346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2B191-14F0-99A5-BF50-0F79A292E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6C090-5F34-1328-C390-C4A88CF6E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C489E4-EA58-DEB5-05A4-3E29011D8B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EAF575-756F-85D8-EBC7-DBDD66CAD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AF0E15-F470-78EC-CCF4-2586BCCD2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2127D4-2CF8-4638-97A0-DE4EF432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77958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7B988-E767-60FD-52B7-7BAFD2CE6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1D7418-B625-98C0-50A5-7D0B9240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F259D0-1AE4-8111-EB65-B9AA2FC5A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984A3C-448A-1585-5EFA-6FFEB707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13258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B7AF29-DDA0-0454-A859-11308D582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2E20A7-DCEF-C90B-48F8-221E11ED4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D024E-4A5B-640D-0F01-C378071C7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4603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E76D4-26DC-2C32-5BF9-5C10C6B63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BB449-7D09-0FBB-A599-65F678C74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3D6CC-9F1B-9702-B113-22E3D2D27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C3D17-EAB0-94B5-1A1A-6E856D77F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A0E13-0B0C-4310-1772-A31D2EF2A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49DA8-0976-1B5C-CD7D-CDB290B4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9297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4291-39BD-A736-9CD0-B187D80C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2FECD3-5D63-CF34-356D-7EA052D295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455C4-F415-E3D6-5A94-819732297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BE283-320D-5E45-02AB-B14601F79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13EC7-3840-EB0C-5C30-897860788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D90AA-4F71-4DFC-3825-F645AE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1565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80177B-9AB6-699E-3F9B-1624F65BE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CD3C7-08FF-9DAF-159F-D70478128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157ED-14C4-182B-E581-7CF85D7F3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0D7CD5-AA5C-4710-BE98-93AAAD4E0A98}" type="datetimeFigureOut">
              <a:rPr lang="en-NZ" smtClean="0"/>
              <a:t>3/05/2026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4E02E-6B8F-6C47-C351-CCC78A9CF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8D582-3AAA-405B-144A-A450AC21E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06A9E-9305-4783-880F-8A5E5C7223EB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9073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D3E2BB5-447B-E8F7-5B48-003BC5D83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9" y="1590566"/>
            <a:ext cx="3945296" cy="46360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057D2D-906E-26F2-76BC-EA3987560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345" y="1590566"/>
            <a:ext cx="6724650" cy="28479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A7F0DD-58C4-54B8-54AD-1BF718644687}"/>
              </a:ext>
            </a:extLst>
          </p:cNvPr>
          <p:cNvSpPr txBox="1"/>
          <p:nvPr/>
        </p:nvSpPr>
        <p:spPr>
          <a:xfrm>
            <a:off x="1808649" y="522321"/>
            <a:ext cx="9220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400" dirty="0">
                <a:solidFill>
                  <a:schemeClr val="accent4">
                    <a:lumMod val="50000"/>
                  </a:schemeClr>
                </a:solidFill>
              </a:rPr>
              <a:t>Welcome to District Assembly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DCB9FB-0EEF-3691-1CC0-753C324B0FAB}"/>
              </a:ext>
            </a:extLst>
          </p:cNvPr>
          <p:cNvSpPr/>
          <p:nvPr/>
        </p:nvSpPr>
        <p:spPr>
          <a:xfrm>
            <a:off x="844670" y="2541865"/>
            <a:ext cx="1672027" cy="15855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9732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029004-0EDA-A526-6067-60AC21C28643}"/>
              </a:ext>
            </a:extLst>
          </p:cNvPr>
          <p:cNvSpPr txBox="1"/>
          <p:nvPr/>
        </p:nvSpPr>
        <p:spPr>
          <a:xfrm>
            <a:off x="1484851" y="516846"/>
            <a:ext cx="7701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Barbara Mifsud – Regional Membership Officer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1F81B2-19AF-DCF4-5394-A01FF5656F47}"/>
              </a:ext>
            </a:extLst>
          </p:cNvPr>
          <p:cNvSpPr txBox="1"/>
          <p:nvPr/>
        </p:nvSpPr>
        <p:spPr>
          <a:xfrm>
            <a:off x="1484851" y="1420991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 Eales – District Governor Nominee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EE4F20-130B-DB72-2E0C-BE722D49EB75}"/>
              </a:ext>
            </a:extLst>
          </p:cNvPr>
          <p:cNvSpPr txBox="1"/>
          <p:nvPr/>
        </p:nvSpPr>
        <p:spPr>
          <a:xfrm>
            <a:off x="1484851" y="1879096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Adrian Gregory – District Executive Secretary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0A4226-056A-7B84-5398-46CE00DE7ED4}"/>
              </a:ext>
            </a:extLst>
          </p:cNvPr>
          <p:cNvSpPr txBox="1"/>
          <p:nvPr/>
        </p:nvSpPr>
        <p:spPr>
          <a:xfrm>
            <a:off x="1484851" y="2337201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Graham Evans - Treasurer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8A4E9B-1761-7C34-1EF2-E47BA18C9CF0}"/>
              </a:ext>
            </a:extLst>
          </p:cNvPr>
          <p:cNvSpPr txBox="1"/>
          <p:nvPr/>
        </p:nvSpPr>
        <p:spPr>
          <a:xfrm>
            <a:off x="1484851" y="2795306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Linda Wellington – Incoming Treasurer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F02F89-11B6-BCCD-2E18-F8E61867E977}"/>
              </a:ext>
            </a:extLst>
          </p:cNvPr>
          <p:cNvSpPr txBox="1"/>
          <p:nvPr/>
        </p:nvSpPr>
        <p:spPr>
          <a:xfrm>
            <a:off x="1484851" y="3272744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Jocelyn Hogg –Past District Governor / Co-Chair Rotary Foundation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BDCD1B-B6FA-11F7-4D32-FD907A8081F0}"/>
              </a:ext>
            </a:extLst>
          </p:cNvPr>
          <p:cNvSpPr txBox="1"/>
          <p:nvPr/>
        </p:nvSpPr>
        <p:spPr>
          <a:xfrm>
            <a:off x="1484851" y="3791170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Anthony Scott – Past District Governor / Council on Chambers Representative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5A6990-BA88-E36A-2452-CEB3B1986603}"/>
              </a:ext>
            </a:extLst>
          </p:cNvPr>
          <p:cNvSpPr txBox="1"/>
          <p:nvPr/>
        </p:nvSpPr>
        <p:spPr>
          <a:xfrm>
            <a:off x="1484851" y="4309596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Irina Francken – The Rotary Foundation Co-Chair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017115-51CA-EF58-FDBF-E1B7EF913FD1}"/>
              </a:ext>
            </a:extLst>
          </p:cNvPr>
          <p:cNvSpPr txBox="1"/>
          <p:nvPr/>
        </p:nvSpPr>
        <p:spPr>
          <a:xfrm>
            <a:off x="1484851" y="5624109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John Prendergast – District Learning and Development Lead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4C6A81-B483-1FDD-E853-33B0B53DB8AB}"/>
              </a:ext>
            </a:extLst>
          </p:cNvPr>
          <p:cNvSpPr txBox="1"/>
          <p:nvPr/>
        </p:nvSpPr>
        <p:spPr>
          <a:xfrm>
            <a:off x="1484851" y="958481"/>
            <a:ext cx="8246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Carol Green – District Governor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EE2FF2-67F9-B800-8908-D32A46FB3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056" y="164230"/>
            <a:ext cx="2314185" cy="9789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E34E48-C9F1-B3EA-80CB-49FE4EE5BC01}"/>
              </a:ext>
            </a:extLst>
          </p:cNvPr>
          <p:cNvSpPr txBox="1"/>
          <p:nvPr/>
        </p:nvSpPr>
        <p:spPr>
          <a:xfrm>
            <a:off x="1484851" y="473391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/>
              <a:t>Wayne Gordon – Past District Governor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B477C4-0439-5441-946E-F6AFA26BD1D6}"/>
              </a:ext>
            </a:extLst>
          </p:cNvPr>
          <p:cNvSpPr txBox="1"/>
          <p:nvPr/>
        </p:nvSpPr>
        <p:spPr>
          <a:xfrm>
            <a:off x="1484851" y="5179013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/>
              <a:t>Helen Algar – District Finance and Risk Committee Chair  </a:t>
            </a:r>
          </a:p>
        </p:txBody>
      </p:sp>
    </p:spTree>
    <p:extLst>
      <p:ext uri="{BB962C8B-B14F-4D97-AF65-F5344CB8AC3E}">
        <p14:creationId xmlns:p14="http://schemas.microsoft.com/office/powerpoint/2010/main" val="203799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build="allAtOnce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A6E914-8FF3-2E8F-0AD3-564802F96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056" y="164230"/>
            <a:ext cx="2314185" cy="9789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71B04C-2BDD-EA03-9F1E-F257EF56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744" y="1143147"/>
            <a:ext cx="4480875" cy="4500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C21FA-7D1B-BB16-19A8-6C60E8C24661}"/>
              </a:ext>
            </a:extLst>
          </p:cNvPr>
          <p:cNvSpPr txBox="1"/>
          <p:nvPr/>
        </p:nvSpPr>
        <p:spPr>
          <a:xfrm>
            <a:off x="260059" y="457200"/>
            <a:ext cx="92899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Meet your Rotary International President 2026-2027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CA5D25-1AD7-31F8-F2C7-C0828C1349F6}"/>
              </a:ext>
            </a:extLst>
          </p:cNvPr>
          <p:cNvSpPr txBox="1"/>
          <p:nvPr/>
        </p:nvSpPr>
        <p:spPr>
          <a:xfrm>
            <a:off x="2704471" y="5745198"/>
            <a:ext cx="53489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Olayinka Hakeem Babalola</a:t>
            </a:r>
          </a:p>
          <a:p>
            <a:pPr algn="ctr"/>
            <a:r>
              <a:rPr lang="en-N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‘Yinka’</a:t>
            </a:r>
            <a:endParaRPr lang="en-NZ" sz="3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48298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7B59C3-6CB5-6C2F-8239-294208747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480" y="746760"/>
            <a:ext cx="5725160" cy="5725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13F3C8-04D6-5079-60D8-D40B658D6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056" y="164230"/>
            <a:ext cx="2314185" cy="9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69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6FB7C1-F1ED-6A1C-5691-B78827571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320" y="490220"/>
            <a:ext cx="5877560" cy="58775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2C0F20-6E3D-460B-FA43-6EF08E6EC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056" y="164230"/>
            <a:ext cx="2314185" cy="9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36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0A921D-26E9-ED8B-7C8D-8BEB413B7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056" y="164230"/>
            <a:ext cx="2314185" cy="978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377C60-59F9-40A3-6EED-0CC3946DB631}"/>
              </a:ext>
            </a:extLst>
          </p:cNvPr>
          <p:cNvSpPr txBox="1"/>
          <p:nvPr/>
        </p:nvSpPr>
        <p:spPr>
          <a:xfrm>
            <a:off x="1585519" y="1610686"/>
            <a:ext cx="8170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Rotary Oceania Medical Aid for Children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D4938A-2A62-1E95-C7B8-25BD13EA5AED}"/>
              </a:ext>
            </a:extLst>
          </p:cNvPr>
          <p:cNvSpPr txBox="1"/>
          <p:nvPr/>
        </p:nvSpPr>
        <p:spPr>
          <a:xfrm>
            <a:off x="1585519" y="2721424"/>
            <a:ext cx="783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ShelterBox</a:t>
            </a:r>
            <a:r>
              <a:rPr lang="en-NZ" dirty="0"/>
              <a:t>	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D74C43-9B4A-835F-EA55-B713F1511AFA}"/>
              </a:ext>
            </a:extLst>
          </p:cNvPr>
          <p:cNvSpPr txBox="1"/>
          <p:nvPr/>
        </p:nvSpPr>
        <p:spPr>
          <a:xfrm>
            <a:off x="1644242" y="4877982"/>
            <a:ext cx="783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Rotary Oceania Zone Operations (ROZOPs)</a:t>
            </a:r>
            <a:r>
              <a:rPr lang="en-NZ" dirty="0"/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D456C3-A4A6-1AEC-1F8C-FD98B4A450E2}"/>
              </a:ext>
            </a:extLst>
          </p:cNvPr>
          <p:cNvSpPr txBox="1"/>
          <p:nvPr/>
        </p:nvSpPr>
        <p:spPr>
          <a:xfrm>
            <a:off x="1585518" y="3429000"/>
            <a:ext cx="8590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Rotary New Zealand World Community Services (RNZWCS) /</a:t>
            </a:r>
          </a:p>
          <a:p>
            <a:r>
              <a:rPr lang="en-NZ" sz="2400" dirty="0"/>
              <a:t> </a:t>
            </a:r>
          </a:p>
          <a:p>
            <a:r>
              <a:rPr lang="en-NZ" sz="2400" dirty="0"/>
              <a:t>Rotary Australia World Community Services (RAWCS)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79705-5EAE-51F9-2077-7F2D0B4C2517}"/>
              </a:ext>
            </a:extLst>
          </p:cNvPr>
          <p:cNvSpPr txBox="1"/>
          <p:nvPr/>
        </p:nvSpPr>
        <p:spPr>
          <a:xfrm>
            <a:off x="1585519" y="2143809"/>
            <a:ext cx="783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err="1"/>
              <a:t>Interplast</a:t>
            </a:r>
            <a:r>
              <a:rPr lang="en-N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2923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137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Brent Gerrard</dc:creator>
  <cp:lastModifiedBy>Brent Gerrard</cp:lastModifiedBy>
  <cp:revision>4</cp:revision>
  <dcterms:created xsi:type="dcterms:W3CDTF">2026-05-01T00:06:00Z</dcterms:created>
  <dcterms:modified xsi:type="dcterms:W3CDTF">2026-05-02T23:05:48Z</dcterms:modified>
</cp:coreProperties>
</file>